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64F79-FC0C-5B9A-F276-5997D2A15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6FD5088-6E10-A3F0-2045-1A1F92CD6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EAA9E9F-AF21-21A0-D9E3-A2E5C76F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F3DE-85F5-4532-BB05-83834A5F270A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276F3F-466E-D72F-317B-48C4A240F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E39CB80-F12A-3AF8-F83A-6BFD820F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8C93D-7CB8-4281-9C5B-691D4297F3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131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AFDFA-4617-045E-024A-CA6725520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3B64F43-6172-BC73-1F6C-30D55DC0F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ED2DFA3-819F-C6B6-6183-385AA741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F3DE-85F5-4532-BB05-83834A5F270A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B788C0E-B51D-BE44-8BF6-AFF409AC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76DE383-687A-D72F-D661-3A41FD6C4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8C93D-7CB8-4281-9C5B-691D4297F3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870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865496A5-BFF4-7CD2-7FCC-98333E0A1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5DBEB8F-6990-8F82-685A-4F4070C38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0D1758-2D6E-5825-D513-E8336F58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F3DE-85F5-4532-BB05-83834A5F270A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5AEC1D3-EA1C-D82D-D1D4-D4AF9C737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71F85E-25D1-EDF3-1473-2898C3748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8C93D-7CB8-4281-9C5B-691D4297F3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41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20E63F-3462-7B28-BA97-367C536FB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1A8336-4203-6E26-801D-C12365DC4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A07711-66B6-D918-4132-113B9EDEA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F3DE-85F5-4532-BB05-83834A5F270A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A74DE35-80D7-CAE8-EB46-67EA7F492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6146978-6FFE-3638-1194-9371C155E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8C93D-7CB8-4281-9C5B-691D4297F3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721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D7418-F9CC-37FA-DEA2-6CDD451B2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D60ADC4-0B80-6148-6D51-0E77D392A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077E8C4-464B-B7DD-15AA-91A7ED22D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F3DE-85F5-4532-BB05-83834A5F270A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CDB77CD-4431-8EEE-F11F-2AB2D4D5A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406E10D-E2AA-8335-64A6-D9BEA2075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8C93D-7CB8-4281-9C5B-691D4297F3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420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D1129-FF06-0ACD-A094-627009BB8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61FF44-57EC-C83E-8DB2-DE684A209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E1CB63D-345B-F192-738C-72C70C881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F767FB8-BBB3-B27C-184C-C7B213C25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F3DE-85F5-4532-BB05-83834A5F270A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776ABD0-7C31-3928-DCB5-0992282C3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CA7752A-12BB-DB7F-3FC6-A763669DE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8C93D-7CB8-4281-9C5B-691D4297F3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490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8EEEA-9D7D-4803-9464-F7FB6061D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670CBBF-813A-CA05-06D2-117208C57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935A46B-AE05-58E0-81B9-04C8CA253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4E5344A-142A-753E-4BBB-CB613C55D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2496A99-CA9A-9505-7716-D40DF6FCC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23E6971-FA98-910F-3208-ED88676F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F3DE-85F5-4532-BB05-83834A5F270A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CE291B4-6144-50F9-9E0B-7FDD13247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1C8F436-96CC-DCA9-245C-37BFE3BB3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8C93D-7CB8-4281-9C5B-691D4297F3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261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B81477-1EAE-573F-300C-243F94DCA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3A7C42B-4DD3-0F82-7288-CC34E5081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F3DE-85F5-4532-BB05-83834A5F270A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8F5F715-6282-F911-E178-83D66C8A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22566C2-C91A-755D-B61A-29F7C4D4D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8C93D-7CB8-4281-9C5B-691D4297F3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516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92963FF-D426-2F11-6845-66C64F4DD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F3DE-85F5-4532-BB05-83834A5F270A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93F2CB7-3BBD-6B5B-09CC-8D8DA7E37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1D41C96-C087-9C3B-547C-C087109D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8C93D-7CB8-4281-9C5B-691D4297F3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045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1BD049-0F26-82F4-251F-B312E06A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54A42C-1A87-6202-090B-4C1093CC3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37BFA0D-A39F-B406-1817-98CB0DA46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76B04C2-52AC-C9B0-780D-21A7841B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F3DE-85F5-4532-BB05-83834A5F270A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69F0181-B448-0871-3B34-9E150649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0F0BE93-4D29-4197-0C8D-A931EFCA2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8C93D-7CB8-4281-9C5B-691D4297F3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543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5716B0-41ED-FA49-4298-CD137012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09E202A-0CEF-CF6C-C438-8A7FE9F51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154FCAB-99C7-6CA9-7481-6A07CCF73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5D2C230-9232-6668-6630-8190E265F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F3DE-85F5-4532-BB05-83834A5F270A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AB2B369-154A-9B80-6171-7FB3DC979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63B35CA-3788-0862-949C-BE80D43FD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8C93D-7CB8-4281-9C5B-691D4297F3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862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25ED8D4-5BAC-57BC-6519-4FDD87875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59E3129-7149-5098-8746-CFD2B25F8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08C4FB-7AB1-5839-2E2E-F0B28539D7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9F3DE-85F5-4532-BB05-83834A5F270A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DB68A7B-67EB-41D8-E1C2-5EB974C9F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40A2421-5152-6EA5-09CA-6F905E0C1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8C93D-7CB8-4281-9C5B-691D4297F3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416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76DAB-5424-F5F1-456F-0A379C18C7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738E992-B629-633E-32A0-F007906B5D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 descr="Et billede, der indeholder tekst, håndskrift, diagram, linje/række&#10;&#10;Automatisk genereret beskrivelse">
            <a:extLst>
              <a:ext uri="{FF2B5EF4-FFF2-40B4-BE49-F238E27FC236}">
                <a16:creationId xmlns:a16="http://schemas.microsoft.com/office/drawing/2014/main" id="{E575A8D8-1046-6224-CBEB-D6E8A7427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08" y="0"/>
            <a:ext cx="9604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79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Kirsten Andersen</dc:creator>
  <cp:lastModifiedBy>Kirsten Andersen</cp:lastModifiedBy>
  <cp:revision>1</cp:revision>
  <dcterms:created xsi:type="dcterms:W3CDTF">2023-10-04T09:30:43Z</dcterms:created>
  <dcterms:modified xsi:type="dcterms:W3CDTF">2023-10-04T09:32:37Z</dcterms:modified>
</cp:coreProperties>
</file>