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4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BABCA6-F876-0DB7-472D-5C0052E99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AFD2A3-8A06-C757-B1D1-F6CEA2ADF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E6C464C-1E3F-8540-80B5-2CAE437BA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6D63-FCFA-4329-A5AF-5A87B3651A14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3D9384C-E64C-F37D-D3BC-5C1E7E5F6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44C3EC-AB6A-7E18-C4D0-D3E1B8E4B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545B-DC5F-4DD4-92AB-C9BDEFE9CE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652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41FA3-315A-01F9-A12F-A755E092A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E48D0A6-AB83-E32F-CC97-AA6981C4E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B7B8218-9F26-2EAA-BA26-8B59E1091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6D63-FCFA-4329-A5AF-5A87B3651A14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33409F0-E298-7BFB-CF63-5B4465852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4281D2A-C7D9-244B-A87F-DB8ED5619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545B-DC5F-4DD4-92AB-C9BDEFE9CE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3634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4EC355A-703C-0186-1136-C125452ECC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94F25B9-1117-67F6-BBA0-AB276B940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150852-CEF2-E93C-879D-7AC7B069B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6D63-FCFA-4329-A5AF-5A87B3651A14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5ECEEBC-5A94-CAE5-288E-84C6DB689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3F61695-F468-D152-E7B3-AE57BA7D1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545B-DC5F-4DD4-92AB-C9BDEFE9CE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399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727583-86FB-0472-2BD3-4CAC52879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4F0B9D9-3351-F3CD-DAA0-70ADB36CC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B5DDB19-DD31-E2AF-DBCD-428A6FE20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6D63-FCFA-4329-A5AF-5A87B3651A14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B2C4F79-11CF-9C8D-C918-CF06DDAC3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2663022-E4B5-97AD-DC4D-B4676B097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545B-DC5F-4DD4-92AB-C9BDEFE9CE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1029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F841C3-EEB1-C256-1E05-A87E2E96B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EB0CCA8-51A3-D6BA-0247-D80D681D6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78C1084-F8D6-E625-8306-E4D4A82F9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6D63-FCFA-4329-A5AF-5A87B3651A14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03DBF68-17E3-E2BE-33EF-9613FDF5D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E4E44DF-65BF-49C4-35B5-B478A427E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545B-DC5F-4DD4-92AB-C9BDEFE9CE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794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8F883D-CC19-A153-04AF-E1C22BB72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2468BF6-A1C6-5B2C-7EDA-77A0EC9A0B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593DD9E-8C0A-CB53-D8A2-9F3D5681C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425272E-E0E1-E729-0F30-2DD74EF85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6D63-FCFA-4329-A5AF-5A87B3651A14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52195AC-5F37-245A-D43A-F77DB8566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C2C12DA-EA7F-1E79-2E53-10B837A46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545B-DC5F-4DD4-92AB-C9BDEFE9CE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438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2EE7E4-6B03-2285-91AA-8289528C1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F43B39E-910D-3692-B942-7DF475B56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2838127-561C-F1F9-2891-6854A934E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B8B4100-0FF1-4551-1D25-4CCBEF2B54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EE7697E-6268-C4AC-08AD-A8AF6AD885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0BD9F95-460B-6A8D-8A0D-238E19B81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6D63-FCFA-4329-A5AF-5A87B3651A14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375C802-948C-F60D-79BB-0DB5D48B0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ADB1755-CFE3-F653-4766-88BC990CE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545B-DC5F-4DD4-92AB-C9BDEFE9CE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804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F09EBB-68AA-6DB6-3E6C-C52E49B7C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B3AD349-2BB6-3177-5572-DED1C70B5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6D63-FCFA-4329-A5AF-5A87B3651A14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C7819D5-660B-F494-4708-06D9EB908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A8607C9-065D-6F82-7F13-C7389165F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545B-DC5F-4DD4-92AB-C9BDEFE9CE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0244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D6439CC-9656-65D7-F08B-3E2446E4D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6D63-FCFA-4329-A5AF-5A87B3651A14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D39B2E7-E73C-2056-9E41-F09086FAF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C4855C7-4856-BF7B-A7CD-A52E3CBB1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545B-DC5F-4DD4-92AB-C9BDEFE9CE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411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B68C0B-2FF0-524E-D55F-08A87F705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AE9E67B-74A9-1222-368F-3CDD59A51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C145033-8801-69F4-6702-4EA3C9ED4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F254B3C-4C2F-971E-C840-A2074C511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6D63-FCFA-4329-A5AF-5A87B3651A14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C883C3B-1A5B-DB5D-1961-16D762E5D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561BC5B-4131-D9DB-FE84-3C7BE2CA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545B-DC5F-4DD4-92AB-C9BDEFE9CE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371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BEA8E9-2F75-AE93-8054-A35F6D0A9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EA9D9D5-7DBB-01DE-A785-97E080789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B349C40-717F-3D17-DD89-AAF36AB4E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AADA1FC-A13D-D13D-2A55-7F13135D9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6D63-FCFA-4329-A5AF-5A87B3651A14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4AE301A-A2D9-EA33-48A8-29DABBA26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25429AF-087B-CA6F-4C25-2521BC24F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545B-DC5F-4DD4-92AB-C9BDEFE9CE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897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D986B53-2ACE-46D0-2FA3-0D948D286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5D79447-A415-49FB-9F3F-431B2A14D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D1DFD76-524E-C974-8B22-5045B2DC6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76D63-FCFA-4329-A5AF-5A87B3651A14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2BF3A6E-C307-18C7-F983-4A3FB29FB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239EB16-6F8C-9539-5804-77A226415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6545B-DC5F-4DD4-92AB-C9BDEFE9CE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153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F0017-2537-76FF-7253-C6D8156710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A6DA911-EA5B-96E8-7E12-992929282E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 descr="Et billede, der indeholder tekst, skitse, tegning, håndskrift&#10;&#10;Automatisk genereret beskrivelse">
            <a:extLst>
              <a:ext uri="{FF2B5EF4-FFF2-40B4-BE49-F238E27FC236}">
                <a16:creationId xmlns:a16="http://schemas.microsoft.com/office/drawing/2014/main" id="{C7203577-2597-1F04-118D-B64FA7471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435" y="0"/>
            <a:ext cx="9794317" cy="707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63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Kirsten Andersen</dc:creator>
  <cp:lastModifiedBy>Kirsten Andersen</cp:lastModifiedBy>
  <cp:revision>1</cp:revision>
  <dcterms:created xsi:type="dcterms:W3CDTF">2023-10-04T09:12:28Z</dcterms:created>
  <dcterms:modified xsi:type="dcterms:W3CDTF">2023-10-04T09:14:31Z</dcterms:modified>
</cp:coreProperties>
</file>