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06E247-60F4-4442-9AEB-5CDCA4A47D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F12DCD89-0F47-4EEC-BB1C-8FB06C2B00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46EE87A-B1CA-40A2-9EE5-5BB6A8D85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54BD8-C3B3-45C9-9ED3-C8DA1FD3137F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91D72C6-BADF-4BF7-8C1C-409ABC4E1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3044230-2FC4-4EA1-B56D-3D1EA7361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9B6C-0525-49CF-88D2-2C93959ECAB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2895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544C88-66F3-44E3-9FC4-57F89050D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5806E88B-39F1-4589-A0AB-619EC76B84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9834B88-87ED-47FD-96A8-362975330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54BD8-C3B3-45C9-9ED3-C8DA1FD3137F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C9E8154-FD34-4A67-B7A6-81C0E553B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63CA1D6-7A6A-4E75-AA45-A72F61463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9B6C-0525-49CF-88D2-2C93959ECAB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6133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23152E7E-1185-4EFA-84BA-4C9C75B026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3DD4B96-0393-4731-B691-0C9812E1EC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D462141-3F1C-4896-ADC9-5C2E7B8C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54BD8-C3B3-45C9-9ED3-C8DA1FD3137F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E1AF181-888E-4D2D-BDAC-F391755DB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DFE7D85-98CB-4449-981A-9E0E249A7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9B6C-0525-49CF-88D2-2C93959ECAB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4825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A5ABF-9F4D-4D48-B0CB-86A74E157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55BD290-2D29-4C85-A415-647902FAE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E90B0BC-55F4-4BC0-BC7A-BCF06F1EB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54BD8-C3B3-45C9-9ED3-C8DA1FD3137F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B63FE2E-124C-40FA-B27A-8C44F03BF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4A277EF-633A-4FD1-B5DA-C3E7B7B06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9B6C-0525-49CF-88D2-2C93959ECAB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6383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AAF29F-0D5A-4D91-A374-4B26B9458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201040F-FE5A-4CCA-B332-10D62F23D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798582A-EE1D-44EF-8CF8-716953ED0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54BD8-C3B3-45C9-9ED3-C8DA1FD3137F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F08EA69-F860-444A-8DDC-B7F6EEC13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03C9770-DB17-4E40-A95A-0C8FEEB70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9B6C-0525-49CF-88D2-2C93959ECAB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4540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21F4E0-B5B0-4B4C-81E5-1D504225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A6E5737-BAF7-4352-BFC0-45D3075CE7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B65EB56-403A-496E-8596-ECD65D3C1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A94EE70-85DD-47EC-82C2-AE30B8DDB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54BD8-C3B3-45C9-9ED3-C8DA1FD3137F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42FA93B-A6FA-4FC1-B277-590AF4D6F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A3D6A2A-EEB3-4818-A60D-871DC3C3C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9B6C-0525-49CF-88D2-2C93959ECAB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3828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929547-15F9-4931-B48F-94231B95B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A82E9E3-FC88-4F13-B66B-96E36049C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CD352F0-E213-44EE-BC35-5D2B0E842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252956C7-7797-4434-AA24-4BFA1AFE64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784EB717-DB15-4B8E-92F0-D9F78946F4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354E615A-AA97-44BD-8EFE-EDCFFC1ED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54BD8-C3B3-45C9-9ED3-C8DA1FD3137F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12822402-60D5-4F60-980C-8DC599222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18E775D1-F726-496E-9EA6-5D25EB665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9B6C-0525-49CF-88D2-2C93959ECAB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7549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79DE1A-2CA7-4E6A-BE91-A6E70E21B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66753AD6-53DA-4EEA-99C0-DB77F7C58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54BD8-C3B3-45C9-9ED3-C8DA1FD3137F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0D06FE97-C44D-4EF7-8A2A-DA18C3B7A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D7A43AB-4152-40CE-AE78-87D4A709E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9B6C-0525-49CF-88D2-2C93959ECAB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97901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1DBE890D-A4E9-473B-80D4-1CA87C5B6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54BD8-C3B3-45C9-9ED3-C8DA1FD3137F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7DE534EE-E10D-4789-ADAD-BB2637ADA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F55D0224-8D70-4C55-AFFE-68B1EF237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9B6C-0525-49CF-88D2-2C93959ECAB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1922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73CDCC-86DF-4ABC-B5F6-DB284E987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F5428B-1887-4177-933C-1FD90EC5E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8CD089D-1EC4-4D1D-9AFE-BA7014232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7D7ACAF-A5CD-4429-A858-D4995CE3E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54BD8-C3B3-45C9-9ED3-C8DA1FD3137F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677D162-AC17-4810-906C-4DD5A9A73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9F66D4C-4CCC-443C-B685-522AED00F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9B6C-0525-49CF-88D2-2C93959ECAB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3936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72A68B-9426-46DA-A4B5-297E4CEF7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867D2318-D183-4000-B7A3-C330B5F1B6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9CED84D-5C93-44CF-A6B2-7DC75FD0D6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B236A8B-6210-411B-A40E-D2C0DBC7B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54BD8-C3B3-45C9-9ED3-C8DA1FD3137F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4B4B9FC-EE0D-4D2A-824D-64CB9E059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D5AD7C4-AF9D-4B0C-89B5-C386F3BFE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9B6C-0525-49CF-88D2-2C93959ECAB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2082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31794EA9-A344-42CB-89DC-CBB480F47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39DEFFD-C605-4912-99E7-7E1FE2470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E9A9090-E110-4BF0-86D2-3D0177805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54BD8-C3B3-45C9-9ED3-C8DA1FD3137F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9FFE0AB-C78A-4874-91C0-89BFEAA8D7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7A55AEC-0B86-4EAA-9886-B9150072F7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79B6C-0525-49CF-88D2-2C93959ECAB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1544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C4245B-43C6-43FB-A102-AE2AE976C6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74DEEA1-1AC3-455F-999A-D8976BFB00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D5871D6C-940C-4DB5-923F-F3029D2FC6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773" y="434340"/>
            <a:ext cx="8204454" cy="598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189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Kirsten Andersen</dc:creator>
  <cp:lastModifiedBy>Kirsten Andersen</cp:lastModifiedBy>
  <cp:revision>1</cp:revision>
  <dcterms:created xsi:type="dcterms:W3CDTF">2022-03-21T11:11:22Z</dcterms:created>
  <dcterms:modified xsi:type="dcterms:W3CDTF">2022-03-21T11:12:22Z</dcterms:modified>
</cp:coreProperties>
</file>