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0313F6-3C1E-4923-9120-C41659800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417C6A9-FE86-47BC-BFAC-D9D30EC5F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A8BFB60-30FB-4421-A395-21CF4ACCC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156758-7A9E-4F22-886E-01899A2D8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4E635A3-F3E6-4529-B4E4-2F5760BB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956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48FC9-70D5-4F80-8603-481CB308C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0C99915-902B-497D-8B34-558EBCC80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5564B27-3570-47C1-BE44-A1DD0B5D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41499AA-5F67-451A-9479-D5E478FA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31448A6-9030-482A-9BC6-15C841DE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891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8E07DCC-0542-4FB7-84A4-7DBD00465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BE14540-0512-4C42-81F2-632F86E81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475CFA1-3747-4C6B-9DA3-A6D9F5F38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FF740D-BA71-45B4-A1DA-8AC81FD05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46DE171-7F6F-4EEF-BDFA-6502D9FE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496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2D800-19C9-4417-B306-76B1EE6CE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37FB95-F98C-4C66-8F4E-1D6262E7F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9185369-E186-4610-B2B5-AD682FC5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1856133-2536-425A-9594-CFF71262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2D2641-4B6A-454C-A636-8CEA6009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463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7DEEC-F2AD-4D20-A60E-5F758BDA6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26C5B2A-0A8E-4F20-972F-4508D6B26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304FC6-2167-4742-9CCD-F84FA815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F7E4D51-02A8-4D24-AF80-B613529E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03206AC-2C6A-42C3-9E17-3540783A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6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272D0-AEF9-40C9-9638-58119F0E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1A8448-0286-43E4-978C-DB9D99643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308372B-387C-4175-AFD9-5A565581E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7CAA1CD-54F0-4D8B-8FD1-A172EC4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BDE51B7-8897-48D5-8D7D-3132C7D0F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5E54811-564E-45D3-908A-867CD34C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5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92055-7B69-498E-89AB-5EFA2210B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3A4EEF6-A78A-4BF1-AB66-062C5B289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8505E38-ED29-4242-9538-0EC4BCFC1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477C0C0-7C92-46B9-8CAD-021183AF5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440CBE7-C32D-4CA7-8C2D-F6ED90013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70BF961-F8ED-4633-9CA5-AF14DCB7F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9165117-E1E4-413D-957C-AB1E341C6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29603DE-D50F-4776-AB16-8D0A0E4BF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171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3E84E-C8FB-4802-B18A-1A0C0685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D0CC220-7A05-4769-BFFE-F088EAB99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89894D1-82A6-4F6A-AC81-DE7A305A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A04D32E-BDF2-41CE-B0D6-D2A6912AF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529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72B5DAD-B2C2-43C0-A638-E4B410F2B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56DD465-68F5-4DFC-AC2E-1612F1BD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A73A177-8B2F-4701-82E0-5B6865A9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704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F98034-2D14-465A-B41C-38FC9AA7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0419E9-DAF4-4EC3-8D10-F54FCC5AC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2E8459E-56F5-4FBC-9CB5-3409558F6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09420B-52DF-4A9B-B034-9F51AD96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9B4BC3D-3FD6-43CC-A4B5-03A42D67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D1F14D0-E4A3-4995-98DF-AD758773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646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172B2-A371-42CD-BB65-39AA1541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00E80B5-A75E-43F4-AB6A-12ED864EA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13516DC-6415-4A82-9422-23AD5DD2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FE1944F-69EA-4EDE-806F-E1E7DCC9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7871AA5-BC2E-4075-9FAC-BB848E2E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6178F9F-4BC8-4E80-BD63-A42A2790C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029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B6970DE-E3E0-4854-8E49-308697711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8FCFF6B-93EA-4BA3-A83D-0A146FD0E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0F67EE-FE3D-4328-9204-852535888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DF8E-1D0F-4A4E-9A1B-95CC47263BA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A2ED5C-3814-4D62-A42E-F25DF5367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1441231-8223-438D-866D-73F8C6FCF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CA0D-AC06-413C-B12E-BD041A5872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928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639F8-CED8-4D7C-A2D2-7BCFC02B4F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45EB902-8EF1-4437-9697-B4625FCBCB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374414F-737A-4EEE-988E-CB244FB28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312" y="259080"/>
            <a:ext cx="8723376" cy="63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85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2022-03-21T10:45:03Z</dcterms:created>
  <dcterms:modified xsi:type="dcterms:W3CDTF">2022-03-21T10:49:39Z</dcterms:modified>
</cp:coreProperties>
</file>