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D38486-C833-4854-91A1-459974A8A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865BEA-CD7A-46EE-BA0E-CE7B23B97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4A9039-CE5D-4928-9AD2-1AC0C5252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AC32EF1-CD81-4DED-A2E0-D2F9DD34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82E160F-64FF-4121-90BD-90700466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252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4C60C-B085-4F64-9FCC-4297C704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F6403E0-CABC-473D-BC11-D90AE67A7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C2976E4-C6FB-44F1-9415-B4E9E948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41B9A86-E6CA-474E-99DA-71F78370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76A5A09-163D-4F27-B4E9-2B3A7BC5D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632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F044111-1201-4AA6-A2D8-9E32A228E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202F7C0-FCF2-4E37-8685-927601A37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07ED97-DAED-4157-9CAE-5CA765ED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416F7F-2586-4FCF-BF09-BD8BF505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6440F4A-A7A9-4695-9CAE-24EEFA33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600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DAC14-0215-46D7-B48B-B65A6513F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1A08A33-CCBE-4625-A239-49652B8A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59A3A94-AED0-41A1-9A9C-B08BDD782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9B1823-DC99-45D6-B583-9D665FE2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45B359-5A44-496D-A69C-E7575647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724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83332-8137-4D7D-A9CD-079BCB243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BD9B5D0-F572-4190-B7BB-393BB3143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DD5D5E9-6776-4D15-B99E-910B95A8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E50126-F327-4A31-8CE2-7776E76C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FEA019-E7A1-4A52-A35C-3D51FE06B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035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6AC7C-BB82-495E-9634-16F5CF6D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3231DA1-D66A-41B2-9813-0F2CBE786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CE30EE-6A93-4A05-93F0-DABC9887F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721432-4F0E-439C-8C90-7AD33F24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094DB78-239C-4651-8ECA-531F28E0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70304B6-3EAE-40FB-8097-A96FBDB7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805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FCB8-FDCA-4897-852C-D90144340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28F745E-A2DB-41E8-82E9-AA7917DE4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49DB3DC-E6DC-4928-BECB-A408622DE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7DEAB36-BEC8-4E44-9318-0F3AAD6D7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BA3C743-1D8C-4F2C-B513-D8307CFC6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775E3AA-4469-44C6-808A-6A4232B8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46B27CF3-4473-4873-809B-8FAEB38C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1808AE0-0937-4A72-9A6C-52A9F9AC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18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8764B-F230-4D98-85FD-04F36F9B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AB1B5AD-C187-4A5F-A870-14C6A95F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00C69A9-811F-4B63-822E-678E399A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FF6F1F0-B234-466F-B8EE-F5A05FD6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331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CA4441D-2E96-4794-A849-39B6CE4E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22E4D5F-C883-4FBC-BC6A-3614082E4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9578354-513B-4397-83D9-3AEDB2ED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114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594DB-555F-4D10-AA19-FA4EAA4C1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BEC1411-E827-4786-A733-2F9A3526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0CFB2B1-CC3C-4395-9B37-7FC3D3971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2446144-3EF1-4950-884C-A41A26F7E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25CE8EB-9841-44C5-930E-6705A8E38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CE1EBED-F6B4-4D23-BC6A-F85E1377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811FB-0E12-48D6-9ACC-D3ADCED5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8D3BD45-109D-4FED-95CD-F8802760CA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C95E937-43D4-4980-A853-AA2E608BC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AD94A4B-5485-4C48-ABB6-D4E83247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87E3B86-A2B0-4CA7-9BA2-046460A8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6107055-C297-495D-B638-F91F37B64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858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F74466D-1A70-45F2-850B-E2D4BF3B7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0504B9-CAFA-41FF-BED1-2738A849E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C96476-B422-4D49-9CA4-A695AEEDF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80C13-8B82-458C-8E8E-2B21DD813117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691F82-57F7-4C21-B88D-2A5F0C107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7614B81-A801-411B-8FCE-89130D246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F134-95CC-4FFC-BB3C-8C75E3C419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648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94D9D-5E38-4A91-8F91-4A22A3A904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A59091B-A724-41FD-B6AC-502DC7D52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2E1DA07-F916-4BF8-978D-16B533A4B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167" y="227076"/>
            <a:ext cx="8896989" cy="663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9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2022-03-21T10:31:21Z</dcterms:created>
  <dcterms:modified xsi:type="dcterms:W3CDTF">2022-03-21T10:32:59Z</dcterms:modified>
</cp:coreProperties>
</file>