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01F8E-2D7E-44DC-88CF-6D5861B58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F608722-3D80-4B62-A510-E12EE748EC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A3282C4-24EB-4523-ACA1-261CEA608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A952-360F-4AB4-9BED-D98BBB8ABF4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73857FF-8D58-4333-88B1-EAEE7F45A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71C4914-991F-4425-8D5E-4A4D23FE1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67F8-A5FA-4C66-A0B1-6C7FC79E485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88924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0641AA-8FF5-4CFD-AD63-EBA087730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859C116-9841-4DDD-B2A3-FB4E30668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840880E-0EB8-4CCC-A2A0-B6477E32C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A952-360F-4AB4-9BED-D98BBB8ABF4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734F999-91AE-468F-9444-AE1726FC6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1AC4F23-1B0A-48D4-B015-8C120B070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67F8-A5FA-4C66-A0B1-6C7FC79E485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5038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91A47F1-EA11-44B2-B00B-C9F42D7C94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D17E214-37A9-477A-A648-00D45B8F2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FB4CFD3-2661-4FE7-84FE-A5C6C948F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A952-360F-4AB4-9BED-D98BBB8ABF4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4780995-8E8D-49F9-A44D-A9F50EE35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6B46252-9533-49D5-B472-EE8B6E83B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67F8-A5FA-4C66-A0B1-6C7FC79E485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2057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7E9875-AF84-4BE3-8789-2CD7E77CF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582F64F-3056-4CA0-9E83-765642FD5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B233A26-6EB8-4A4B-8F59-705610783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A952-360F-4AB4-9BED-D98BBB8ABF4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41BC7A2-3055-4A0A-8540-74BB8FB6A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F5F3637-404E-4497-86BC-0A5D7E86C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67F8-A5FA-4C66-A0B1-6C7FC79E485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049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83ADCE-8ADF-4F15-B46E-D28394C18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35C7B74-B7FB-4F02-99EC-0E5040BDF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2123C8B-36DF-4334-98D7-764B71099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A952-360F-4AB4-9BED-D98BBB8ABF4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14B0364-02DB-4523-ABD9-DFADBD7C1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A77DBE3-28E6-4EBD-A193-BE34867E9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67F8-A5FA-4C66-A0B1-6C7FC79E485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69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4D7969-C4EB-4386-81FB-E72C922C0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ADAF419-D856-4D09-8066-27E128A00F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5DBB1F9-A95E-4123-9FA9-ABF34E3F8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3F4502A-878A-478D-97FA-3026007BC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A952-360F-4AB4-9BED-D98BBB8ABF4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C511921-FBCD-45E2-9612-E391D4813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0D43BD7-8486-4BA9-A9B4-6BCCCE4CB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67F8-A5FA-4C66-A0B1-6C7FC79E485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502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0EAC70-9CAA-488F-B366-446438852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1D89504-25A8-4CC3-94B7-72D6E062E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1CAD735-8818-4F6C-88DD-6F92847CB7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09B1EFA-C794-4B81-A4E9-96E2808882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2B3ABBD2-C4C3-4A24-9B4C-D3FC8364B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8D0FBCD1-799C-49FB-8F21-725D3B816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A952-360F-4AB4-9BED-D98BBB8ABF4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79CEB83B-1D12-40D0-99F0-63A838E14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5C3630C1-97B8-40B7-9F19-2E6F0CB53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67F8-A5FA-4C66-A0B1-6C7FC79E485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97445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A0CD5F-8B0C-4886-B44A-EE4996661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636EEE6-A263-4508-86F9-E095EE69F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A952-360F-4AB4-9BED-D98BBB8ABF4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AAEF9D2-9860-4370-A721-E3E4AF586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39BC539-CCC2-47A2-B410-67589FBA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67F8-A5FA-4C66-A0B1-6C7FC79E485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9273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36151BB2-55D2-494F-B019-13CC88E76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A952-360F-4AB4-9BED-D98BBB8ABF4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4FE004AD-9FE8-4B30-81B6-CFCA1FC8C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421A3610-4D1F-430B-8D20-AEAA7BE2E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67F8-A5FA-4C66-A0B1-6C7FC79E485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23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A092BD-BF83-49E0-8F52-8272F7995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0763F0E-AD32-474A-BCBB-A44BC01EE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CC1F975-118D-410A-94CD-1911B3F7A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E627CBB-E873-422E-8DB2-94EF9138F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A952-360F-4AB4-9BED-D98BBB8ABF4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21B7401-E201-447F-8F50-33D0937BF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3ED7433-D336-4779-A707-A1B13A385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67F8-A5FA-4C66-A0B1-6C7FC79E485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3023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C88F28-65B3-4CED-A365-BE24A38AC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A77851E5-39AF-405A-B49D-4B461CAC88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58960B2-321A-4DEE-8622-24A08BCBB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5442919-DA6D-4B0D-9C14-69CB85DF3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A952-360F-4AB4-9BED-D98BBB8ABF4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AF35401-C884-4FA0-BCB4-DBC26D8A2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64170FA-6950-424B-B85B-0473F61A9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67F8-A5FA-4C66-A0B1-6C7FC79E485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162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DD09EE4-3657-4902-A268-592090CE0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AFC15B9-7BD0-4C62-AAE2-6C6C6FDC4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29F3885-C2F5-4025-B2C1-5DCB32B58E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6A952-360F-4AB4-9BED-D98BBB8ABF4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39AC94C-83A0-44E5-92DD-FA627E832F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F0BD331-08A6-49C8-81FC-A5041FE1E6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B67F8-A5FA-4C66-A0B1-6C7FC79E485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791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9F730-683A-4706-AFEA-FF52CFACF2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1F7D676-B417-430A-A849-AD651E9406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4EB3F49F-BC00-4AAD-ADD5-E6DCD45247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760" y="409956"/>
            <a:ext cx="8412480" cy="6038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359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Kirsten Andersen</dc:creator>
  <cp:lastModifiedBy>Kirsten Andersen</cp:lastModifiedBy>
  <cp:revision>1</cp:revision>
  <dcterms:created xsi:type="dcterms:W3CDTF">2022-03-21T10:59:10Z</dcterms:created>
  <dcterms:modified xsi:type="dcterms:W3CDTF">2022-03-21T11:00:52Z</dcterms:modified>
</cp:coreProperties>
</file>