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38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5616FE-C3CA-4481-9703-CEF636BB7F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EDC2190C-DE83-4005-ADCF-52BB59F40D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AB46C42-AD45-490F-A236-891F35C56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7769-3BA5-405A-ADD3-49423A674230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3CE7580-1215-4D62-AC6B-0900BCA70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6B187A0-8E70-4182-BBD4-4B469F514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864A-F4E9-4647-92E1-E4C5FBD4AAE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44968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C93AF4-1802-4659-AB5C-30E0E7EAE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5168698-AC8B-4C12-A31F-F923763D7D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0294B129-8912-44EF-8AF6-DB282B5F4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7769-3BA5-405A-ADD3-49423A674230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91D1105-BDBE-4E2B-83ED-4E322020A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6BAA3DA-36AC-4AD4-8D59-8DEB0FDB64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864A-F4E9-4647-92E1-E4C5FBD4AAE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47391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4469930-3A2B-4B1C-B763-27E7463155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138E7FE-73AF-44AA-ADC9-25F6EEEC1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9F20B8E-6A51-4E79-A561-0E77B0EA54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7769-3BA5-405A-ADD3-49423A674230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F6F0928-5C43-40D1-9535-2C5D86645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D7639D7-EFC5-4D99-8DED-23C66ED7D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864A-F4E9-4647-92E1-E4C5FBD4AAE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9663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B0AAEE-FD36-4774-B059-D23DE6EBA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9EABDB8-69F8-4914-9662-F7EC24BE7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FBCC34D5-3537-44F9-A281-9AAD86F70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7769-3BA5-405A-ADD3-49423A674230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864BA8C-CDDE-4EF5-8D43-2CF8EA50A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5A4607C-F6C2-4E0F-8661-2649BFC52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864A-F4E9-4647-92E1-E4C5FBD4AAE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5863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2DF90B-49A5-4C83-AB63-1494CA954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D5859B8-65ED-41FF-A178-1516B3F19C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E85143C0-809E-428E-8583-1349C5845A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7769-3BA5-405A-ADD3-49423A674230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7E5C53A-9890-4DEC-8856-2C028C56E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AF52F40-855E-4E83-898E-2C285EC4F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864A-F4E9-4647-92E1-E4C5FBD4AAE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249660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8F65F0-B1D7-47B6-A9B0-C9DBD6E48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7605BE9-E4E6-46AA-8B45-270C37F0B8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B1F1672D-433A-4FCD-BAEC-FA885E8D31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3FB9285-BCB0-494F-8DEE-F94B91603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7769-3BA5-405A-ADD3-49423A674230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F29103F-25F3-4B10-B51A-9E558E962D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1FA7E504-8602-435F-BAF1-6151B28D5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864A-F4E9-4647-92E1-E4C5FBD4AAE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319565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0C18853-9442-4BAB-8604-C6C5EAB02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7772261-C8F8-493E-95CE-B85A2F2AFD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2CC20A7A-CF65-4EF8-B8CF-5170F2C84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B5921E2F-12B8-4356-836A-19971716B0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DE71ED9-3FFA-4B3A-95C7-5E38142252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A4E24D36-2932-4414-9360-4D0803C2D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7769-3BA5-405A-ADD3-49423A674230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D30C6E0-1FA3-4D24-92A3-7004A790B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1E218114-0987-4896-81D2-219DBFCAD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864A-F4E9-4647-92E1-E4C5FBD4AAE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25112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5B0438-E478-4FE7-A419-3C3B12DC17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9E9861D-6A00-4D83-86E6-0FCD63A5D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7769-3BA5-405A-ADD3-49423A674230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26A03E38-7FBC-415A-91DA-2C53C070E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1159400C-9CA2-40CD-A5F9-9B0786AF4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864A-F4E9-4647-92E1-E4C5FBD4AAE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9215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8F8AA125-6B4F-4915-B006-F2106D89B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7769-3BA5-405A-ADD3-49423A674230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3A1A5DF3-7B89-45C8-B4FE-F45FE4A6D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47C02B22-9767-432B-9E29-DBB793653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864A-F4E9-4647-92E1-E4C5FBD4AAE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58495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7F200D2-EF62-4E93-BC06-F4FD9CD89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46B15986-E764-460B-8E66-4F9788936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3C796AD6-E9B4-4EC9-83DC-682349244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9F6CEC2D-A2CC-47B5-A16A-0C147E76A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7769-3BA5-405A-ADD3-49423A674230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8F60BC4-D870-4C38-A322-5440AB3C3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857489D-FB4D-4A61-B102-CBB1D677F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864A-F4E9-4647-92E1-E4C5FBD4AAE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2225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29B792-7E7A-4653-856B-2AF9EE1B5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7BBB30DF-0474-4196-B524-F50D5515654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F35A579E-E7DF-4C36-A62A-6B27FF60A5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232ACD99-1625-4C6D-9D17-2BDADCE96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97769-3BA5-405A-ADD3-49423A674230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F4D59A95-D9F8-4714-B630-C788472C9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7779139-DDBF-4A99-8D10-F4F9DC32D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CD864A-F4E9-4647-92E1-E4C5FBD4AAE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812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BB5A291C-A310-48B5-A126-F28F7C6D4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9878BBF-ED99-4382-A004-CD3B10905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B92CBB4-157D-4B59-B8C3-31898AFD64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97769-3BA5-405A-ADD3-49423A674230}" type="datetimeFigureOut">
              <a:rPr lang="da-DK" smtClean="0"/>
              <a:t>21-03-2022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50CED8B-4931-46EA-A960-ED910B122D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EFC56B1-5570-48AA-B12B-56AD544485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D864A-F4E9-4647-92E1-E4C5FBD4AAE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00350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4DE1008-CEC4-46CA-B853-E5A45A107CB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04E19689-B8DA-4238-9ED4-0C8F0E2EF4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CDF0E578-C140-41C9-B52C-583BB4B7EC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148" y="18288"/>
            <a:ext cx="9061704" cy="682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667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PowerPoint-præsentation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Kirsten Andersen</dc:creator>
  <cp:lastModifiedBy>Kirsten Andersen</cp:lastModifiedBy>
  <cp:revision>1</cp:revision>
  <dcterms:created xsi:type="dcterms:W3CDTF">2022-03-21T11:26:44Z</dcterms:created>
  <dcterms:modified xsi:type="dcterms:W3CDTF">2022-03-21T11:28:52Z</dcterms:modified>
</cp:coreProperties>
</file>