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7D64E-B2E7-4629-870B-2C81F04A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604C8B-1508-4706-B8A2-7F8E24E56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09732B-D0D3-40D0-9826-E58659AA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CC86A5-B5E1-4CBA-BEAE-EDE9BB88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497826-036D-4E6A-AFA3-375FAEF3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1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A8C8F-A8EB-4FB9-A571-92D99273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F9A2573-83D7-43EE-8A82-B26D593D5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62C89D-FFB8-46C6-A6B7-16F70CE9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683B57-95D7-4EA2-9433-A5AFF6B0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2A9525-6C5B-414B-B6F9-C30AD24A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7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049ED0C-608B-4B68-B406-AB415BA32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F92F1B-324B-4A52-AEC9-9F12D8C78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13220C-9A11-4D1C-8E8F-9D2F87C4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BAEC55-A5E9-4925-9F5E-E6534135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987F3A-0AA7-4BCA-9B22-1FE2B3D0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9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E4911-19FB-4B6E-8169-0FA5BA51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19F8FC-3795-4CE5-A71F-BCCBFCE3F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B1E97F-1AAC-4B02-BB15-35F9404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AC747C-62CA-4091-8952-F07DC188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F880D8-CD7F-4BBA-B9B0-1A349DC4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320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8016E-A3D2-4DF6-A1A5-4C5F2CA1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810EB7-4B85-4697-9B6C-BDAB46A2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5A623D-7201-42F7-BBC2-24FA8288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2A75F2-2746-497D-8478-2FC63404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E1B11C-2E27-4741-891D-704D55B4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94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4DD7E-F50F-4348-80D5-8CAC21C4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22F6F6-E05C-408F-A634-604369062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2036F5-12D7-4154-B7B3-0276891D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0454A0-E4D4-414D-9169-CAAE850A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1B6848-F6AD-49A7-BE8C-E00DB1C1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C271CA-AD43-48E3-8849-73127655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710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510F5-5A9B-4333-96E8-FD2BB4F6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1806D2-CFEC-45CE-88FA-6047836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54F211-1A07-4C5D-B841-CDC1910F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E311AF5-0B2E-4B25-A123-4902B3D82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EA5E4B4-F85D-4703-BA01-297FBD2C4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907A72B-4B9F-4620-8D8D-259347A8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E850BEB-07CE-438C-B2C4-6528CA42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2DC1EC8-DBC2-4771-9A5E-271218D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4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A687A-46EF-4771-BC02-6AF3F257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795DF28-CCC9-4702-8A5C-AEF89214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01EE5FB-F67F-4C5F-AD07-877A34E0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107E25-B9AE-48C9-A1E1-62A91D8A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32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743AE7A-0A3E-4437-9AC6-9D3B62BB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F19FA43-5AAE-4A53-9CBD-16C876E0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60C8A3-70A2-491F-AE18-1B80CD97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50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EF67A-C5F8-4547-8FE2-A58A1553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818A98-F2CE-43F1-8209-245D087C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88A23AD-9D23-406B-9FCC-E53C71C08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835988-966B-4BF2-A9F1-E81D951B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5F46DCD-4FC3-4F1F-A6FF-65FF1A49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D0DD09-3564-4AED-A859-00D1063B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53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A4382-E31D-41BC-99B6-510454F4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325638-ECFE-47BF-86E4-E338D14A5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E896AD-6CE8-4C27-9B25-4D2CCD8EC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C2261A-DA9C-43A3-87AB-AAA121A0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BC81BD8-2B5D-4EA6-89EB-4C098C09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17FAE7A-65A2-4006-9AED-9CB277B0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40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3F9FF46-03E0-412A-B5F1-1B138A57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BA5EF4-0D4D-4EC6-A3CF-E6DF446AA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DFA389-5D5C-4C68-A6B8-C0A5B2932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C7E43-71D1-4C3F-A6D1-C9FBF5795624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AE7D06-D953-4122-9FF8-04F243E8B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73BA02-EDE7-412C-B27B-A1DDEE97A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A9AC-763B-4580-A152-5174387F1F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34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B79E1-D044-472F-A998-53617883A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A488FFD-0BFF-4DAB-8D6B-D26CD6ED5D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E4E57C9-6C19-4667-BDF8-A1B56F4F5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5" y="87950"/>
            <a:ext cx="10597109" cy="66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Kirsten Andersen</dc:creator>
  <cp:lastModifiedBy>Kirsten Andersen</cp:lastModifiedBy>
  <cp:revision>1</cp:revision>
  <dcterms:created xsi:type="dcterms:W3CDTF">2022-03-21T09:52:38Z</dcterms:created>
  <dcterms:modified xsi:type="dcterms:W3CDTF">2022-03-21T09:55:22Z</dcterms:modified>
</cp:coreProperties>
</file>