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62F18E-5FB3-45E8-83AD-7D082AD07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BCFA400-1B27-47E0-8454-9D9C6A7DF7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4C3EC88-953F-4491-9AB4-BA167BBE3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E80A-4E2F-40AA-A6A2-0CCCB0789E0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9408D2F-174A-4666-B815-5A9E497F3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29DD26B-DE4B-4B72-8AE9-395CCB354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9D91-FD9A-4B60-8777-54A37DDA57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8843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36B586-1A28-4F0D-AF16-A09E6304C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66E1D2A-4BF5-4A03-B5DF-94DEF54F41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C5EA672-BB7E-409C-953A-26B04CDCC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E80A-4E2F-40AA-A6A2-0CCCB0789E0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37E452-7130-4F71-B541-166238F9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4C4873B-340E-414D-9248-8CEA6DA3C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9D91-FD9A-4B60-8777-54A37DDA57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207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90E23E6-0A02-4B6D-BD25-5CA0D8F10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2336C77-7C99-4743-AD92-2EC7DBC79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EA27573-E9EE-4324-8FB1-749BBEEFF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E80A-4E2F-40AA-A6A2-0CCCB0789E0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A7277E5-EEAF-4962-84B9-F4101677A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70A6642-144D-448C-8B7E-982215D55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9D91-FD9A-4B60-8777-54A37DDA57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43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0FD5DF-76B2-4108-8213-7B80EA35E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8DEA41B-BA7C-43AE-B8A4-9EC3DE658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71E58E4-6E88-49E5-AF35-DCA0283AB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E80A-4E2F-40AA-A6A2-0CCCB0789E0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6730B38-A526-482F-817A-471BB1D0A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9D598D7-0C5A-4C3A-875D-785B8889C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9D91-FD9A-4B60-8777-54A37DDA57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604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6177F0-F961-4262-9A87-6B4FE3035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1F5169A-95A1-4BE2-B823-395DD40C2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D648E7B-4300-4779-AC01-8EBD09F2C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E80A-4E2F-40AA-A6A2-0CCCB0789E0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A159096-5869-4858-890C-38150DD7D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1E84469-F633-4013-92BD-E18A9EB64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9D91-FD9A-4B60-8777-54A37DDA57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745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80D514-9E77-4116-B46D-DA907EE90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9DF1082-1363-4FDF-B2E1-A8CCF3BD88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2E3336E-87E1-4A8D-90C2-BCFD642C6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A939F6A-BAFD-4335-A04F-B029A868A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E80A-4E2F-40AA-A6A2-0CCCB0789E0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6799033-E70C-4A8B-AE70-56F785C9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9685670-AE5F-4AD9-B1EB-A68F4511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9D91-FD9A-4B60-8777-54A37DDA57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33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A56B0-E229-46F2-B3A1-58CF74D0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2F56C43-EDE3-4BE5-B4C3-75053E613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F219EAE-CCF8-4105-B0AE-50BB1B725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7CF35FDB-A613-49A1-A122-664CE349AA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6E59A838-DD2B-426E-B35F-88963A13EB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41072BD-9172-42E6-9B00-0D50EC248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E80A-4E2F-40AA-A6A2-0CCCB0789E0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5368109-82EC-45FD-9B93-DCBF8799F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18050C8-31E6-432A-98D0-0367B771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9D91-FD9A-4B60-8777-54A37DDA57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600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ACB934-DE54-47DF-909D-949C0F20D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022D212-E771-4873-8440-5690C0975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E80A-4E2F-40AA-A6A2-0CCCB0789E0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76D3F8C-C433-4F6B-948A-418E783AA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F085087-EFAA-4EAA-B26F-0B7A0588E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9D91-FD9A-4B60-8777-54A37DDA57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244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A768E632-EA34-42A6-946F-FB3BEADD6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E80A-4E2F-40AA-A6A2-0CCCB0789E0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D7192306-295A-469F-88F4-EE868FF99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CF3CD94-97B8-43AC-A7EA-318866736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9D91-FD9A-4B60-8777-54A37DDA57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8662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E1EAB2-1755-428C-90DF-41D48B67F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9B650F2-6C7E-469F-BE46-0D6157E0B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F845F41-ACC8-49D7-9044-3AB0A9E9EF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101A39F-003A-408A-8321-2B4CE0826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E80A-4E2F-40AA-A6A2-0CCCB0789E0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0A6B718-829D-4339-AA77-052F8460C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A42983F-7B77-4870-ADD3-0116A858E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9D91-FD9A-4B60-8777-54A37DDA57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390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1F36F8-3866-409F-865B-8C8D093E4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01EA26BC-342A-4A55-9FE8-B4C693183D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8708CC4-2F55-4869-9696-2037989E5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70FFDDF-9210-4F8D-B1CD-CD4BA5D1E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1E80A-4E2F-40AA-A6A2-0CCCB0789E0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8F86A0F-F548-4FE5-B9EF-A95866DC5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9139EAA-1156-4C47-A978-C7CDDB6E4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99D91-FD9A-4B60-8777-54A37DDA57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315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EDB348E0-6BCB-47CD-B2A7-CE6CCF5EA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384DF94-2B3D-4B3B-B4DF-F56354163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F6F3423-72BA-41E7-96A4-EF6B8691B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E80A-4E2F-40AA-A6A2-0CCCB0789E0B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0839DAC-C681-4A72-A898-22999DA14D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3D4D3BA-BA4D-46A5-B203-6F3FCC54E3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99D91-FD9A-4B60-8777-54A37DDA57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43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6461C-3CBD-4D45-988B-DED03A8BE4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E068C41-5C51-4721-AA60-5CDFA1A7C4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E62542D7-47AB-4152-B056-D39A4A619E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988" y="271272"/>
            <a:ext cx="8574024" cy="631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809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Andersen</dc:creator>
  <cp:lastModifiedBy>Kirsten Andersen</cp:lastModifiedBy>
  <cp:revision>1</cp:revision>
  <dcterms:created xsi:type="dcterms:W3CDTF">2022-03-21T11:22:35Z</dcterms:created>
  <dcterms:modified xsi:type="dcterms:W3CDTF">2022-03-21T11:23:48Z</dcterms:modified>
</cp:coreProperties>
</file>