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02829-79E9-42DF-BFAA-984414CD60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5282E1FD-764B-4293-87A1-F6B0700267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34DDD13-BBCA-4D73-B992-2AAE91130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F9B0-7A68-4DDF-924E-83437FDA2655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7E653D8-2593-4A33-B84A-E28F40AAE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D18B661-41CB-4455-BFCD-8D6E4F549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E78D-4F76-4EAB-8A7A-EF01B52019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8897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54ED6C-5E40-4589-A0CF-E0DDA452E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5F8DBE3-B792-4671-B8F1-A7775A685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8F445A8-8BD9-4F40-9C13-B97A03F06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F9B0-7A68-4DDF-924E-83437FDA2655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CC7CE08-6683-4C69-A158-459425429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8192B01-196A-4CF6-A910-95B0DDE3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E78D-4F76-4EAB-8A7A-EF01B52019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554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7DBD7D48-A683-465F-94B5-EE53BA56A9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B6912850-4F47-4DF9-B8C4-2A52BB6BB6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E1C3E09-0C26-43E0-AF0B-D818083AE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F9B0-7A68-4DDF-924E-83437FDA2655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161B0DF-FE97-4785-89F2-66935B586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AD7D08F-5C93-4C2F-906B-898EBEDB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E78D-4F76-4EAB-8A7A-EF01B52019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12565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B95373-7104-4630-A626-D77B6B379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585D8ED-8BF1-4669-B6F9-721721795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3E7E854-C1BC-4961-8D8A-7AEEC2566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F9B0-7A68-4DDF-924E-83437FDA2655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D97A72B-9AA2-4066-AC45-897CC850F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44F1771-E41B-422B-92E9-DB445ABD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E78D-4F76-4EAB-8A7A-EF01B52019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92223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3C7763-BDB7-40DD-80D3-42B366F1F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CA2FF6A-0EF0-471A-B3F2-59C460C3B1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BA2B23C-F154-4167-8798-AD3B20348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F9B0-7A68-4DDF-924E-83437FDA2655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4EC4369-1782-4445-AB64-4C9DE9B62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F9F5A41-6D32-48C1-8353-E8D676D03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E78D-4F76-4EAB-8A7A-EF01B52019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06334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6ABBDA-F82A-4B9A-9AEF-816EE7AB5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D664854-0D03-4E54-8C11-3319B1013C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7C12B43-9344-48D5-AEF2-5985C1604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CA980DC-CFF3-4BE3-9882-2271B5735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F9B0-7A68-4DDF-924E-83437FDA2655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209EC90-EBD6-472C-BDB0-C38B77906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25143D0-1864-4E20-AD3F-9F4B8E247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E78D-4F76-4EAB-8A7A-EF01B52019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52930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C1A1E8-5AA6-43AD-AC8B-49A9DE442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95052D6-0C2F-4070-BF6B-E9BA0B6C0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5059D26-E4A6-43AA-BDF5-24197D960D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78605282-E8CD-4429-8ED6-9D58B51399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F37ACD1A-A27A-4952-A1E2-B2E6098F18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A77D777D-A892-45E4-B6D1-D6067AA33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F9B0-7A68-4DDF-924E-83437FDA2655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6C8BDAF5-2B63-4197-9CFA-31C38BC05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5C91FAD9-369A-4B4E-BFAC-0864EE417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E78D-4F76-4EAB-8A7A-EF01B52019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76547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254795-8D4C-4D5B-B886-14E0D40A1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27527077-80C3-45EA-B0A4-37A04F1B9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F9B0-7A68-4DDF-924E-83437FDA2655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D4247EE9-2B2E-487D-B3CD-B0FCC6016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9535F7C8-110A-4E0D-99CD-B310201C1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E78D-4F76-4EAB-8A7A-EF01B52019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9269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BB664F1A-4D0A-482D-BD67-B0125F2CB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F9B0-7A68-4DDF-924E-83437FDA2655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B7A330B2-E940-411E-B29A-39B6CF72B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0C258348-A205-4E5A-98AB-8899E6F28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E78D-4F76-4EAB-8A7A-EF01B52019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16814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D0BC3E-CB4E-4CD9-A394-CB0484CB1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BB4BF5-0CC8-4B4A-A917-76106B11A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1B9E6952-2FC1-45AD-927B-CDCF15BCB7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4BD3708-14E7-4C1A-8DE2-B8127C043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F9B0-7A68-4DDF-924E-83437FDA2655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0A6B7774-E2A0-45ED-908F-D07A845F7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8119A32-F5D6-4569-B927-90380F125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E78D-4F76-4EAB-8A7A-EF01B52019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03999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556B93-7628-49CA-A780-060D47702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B627CBB8-A0CE-4F80-8305-40773C7DDF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8015DE-A80F-419D-8AB8-177E85412B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2EC4B64-8C60-439D-BD6E-DA43B3853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F9B0-7A68-4DDF-924E-83437FDA2655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2155363-CCA6-4BCE-B7AB-7F0EA8124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A7E07DB-8F2B-4851-AE6F-FF677A5DA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E78D-4F76-4EAB-8A7A-EF01B52019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36003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76DF4E1B-E60F-4DEE-897B-8F796A603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3BECB3A-4B99-4F55-95CD-9A7B4FDFFC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30E637D-FE1E-4B29-83D8-5181D3C11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AF9B0-7A68-4DDF-924E-83437FDA2655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8C2845F-F8F8-4BFA-8093-FC817C4480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9EC3990-F8CE-4149-9235-D691D09A52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CE78D-4F76-4EAB-8A7A-EF01B52019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6936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992DD2-54A5-4035-9CB7-AFD3DF3BAB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C57363A6-96B8-4616-B1FA-585E31AF5E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BE19953-6B73-4B93-A35E-AFFA6C1769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792" y="309372"/>
            <a:ext cx="8662416" cy="6239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400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Kirsten Andersen</dc:creator>
  <cp:lastModifiedBy>Kirsten Andersen</cp:lastModifiedBy>
  <cp:revision>1</cp:revision>
  <dcterms:created xsi:type="dcterms:W3CDTF">2022-03-21T12:07:19Z</dcterms:created>
  <dcterms:modified xsi:type="dcterms:W3CDTF">2022-03-21T12:08:48Z</dcterms:modified>
</cp:coreProperties>
</file>