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80D02A-3681-4ED7-9650-F83F0289A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54C1FDB-6597-457A-B6BB-BCC0F0E61C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88676DE-19C9-4E0B-ABE4-767762CDE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24CEF-760E-46E0-BCDA-31448FED5781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EAC42E7-8C57-4EE1-B0A9-141C6D42B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C67B2D0-1BB9-43F8-82EF-728498338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D52D-C9F8-4C75-B55F-AC69B01243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0822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232601-DA64-46F9-A7DF-A70D8DFCE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A2A3C51-1EF1-4A76-9328-14A75183A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2F94C0F-9090-4BDB-81D4-484E94FE2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24CEF-760E-46E0-BCDA-31448FED5781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8E444B9-8264-4D0C-B5D3-C38E503FF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3E662A8-A4CE-4E5E-AC7D-11911D5D4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D52D-C9F8-4C75-B55F-AC69B01243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1234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FA8024BC-4F18-46EA-983E-7EFFD1F410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0439A9D-C77C-4AA4-BAE2-04F88892E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7B7DA63-52C4-4BAC-9065-9AD90B4E4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24CEF-760E-46E0-BCDA-31448FED5781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BA3ECF3-D898-4B0A-9FFC-72200132C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826A463-B10A-49EE-90E6-037FE62B5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D52D-C9F8-4C75-B55F-AC69B01243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5329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C43829-7074-4C66-A759-47F52A4CD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622FFA0-1C12-4580-B3B9-79DB303CF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A0E35B0-66EC-48E7-BA5D-B3CF069EF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24CEF-760E-46E0-BCDA-31448FED5781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E8919C7-D4F6-490E-973B-624E7634F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ADC1792-ACBE-4055-AFB6-616A13567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D52D-C9F8-4C75-B55F-AC69B01243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7438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14F0CF-2F25-4C38-8F03-FE321406E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F7394BE-F40D-4CAC-8871-FE1F5224D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DE58094-5DAE-4908-B9A0-BE679F553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24CEF-760E-46E0-BCDA-31448FED5781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E0E49B4-384A-4932-A558-91D3CE342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E2A30CE-70B8-4C70-B548-E8C4D01C7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D52D-C9F8-4C75-B55F-AC69B01243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142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A5A2AF-C21A-4CEC-82DB-69AC767EA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7BDAF80-6698-46D3-9FA5-2B0AB07039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3375B37-E6E8-4644-A9DF-BE6E975DF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A088877-A5B8-48DD-B9B0-D98588AA4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24CEF-760E-46E0-BCDA-31448FED5781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38CC9C8-2FFB-48D7-9D82-87A9520CF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AC59151-47E1-4C47-B5E2-CF039EE4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D52D-C9F8-4C75-B55F-AC69B01243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0897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0FEF3E-8AA7-48ED-A40E-A1A983B55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9865DDC-D8FC-48DD-B7E2-59EA59D23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E833537-673D-4900-93F0-DF35A3CFF8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E855DD40-25BF-47A6-908D-004BA2AB4C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935DE84B-2DF8-497A-8B09-DB1756F5FD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C4CA1F22-EA5C-413E-A3A6-39216EBE6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24CEF-760E-46E0-BCDA-31448FED5781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E33222A-CE6F-4636-9C45-83226CC34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5D224372-76A9-4A4D-A2D6-201DE5C19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D52D-C9F8-4C75-B55F-AC69B01243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6701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7BA311-1A76-4D33-9DA5-E2D89DFD4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FE653579-56E3-4494-8094-9BB118977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24CEF-760E-46E0-BCDA-31448FED5781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DBA31A8E-B49B-4BB3-A792-45D3D892F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16B80D7-4EA1-45DE-9D46-63D209F41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D52D-C9F8-4C75-B55F-AC69B01243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3552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A4B8E716-901A-4FFF-A31B-1F02179C0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24CEF-760E-46E0-BCDA-31448FED5781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C02C2E9-F7CB-451D-84FC-E8CBEFAB9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E80F95BE-071F-43F9-817D-31F43844B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D52D-C9F8-4C75-B55F-AC69B01243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4690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53D1FA-FBC8-48CB-B9C8-1E23D1EC2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3331E9-F032-4E32-9139-AFEAD9271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A629473-DD5D-4E52-A96D-A6CDDC29E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4AE17FF-B8C7-4CFA-BA94-2BC724720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24CEF-760E-46E0-BCDA-31448FED5781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3769E0F-40D5-49B0-8B47-866ADF56D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7FC34F9-1CA0-444B-A74B-6C65EE25D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D52D-C9F8-4C75-B55F-AC69B01243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2200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4CC5E6-7DCD-48A6-93AF-1533B0016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E0122B2F-39D2-44D5-A05E-9FDA2EC685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2757616-6518-4973-AFAB-A767D2F9E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A0BF464-AE70-4115-951E-BFBF74861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24CEF-760E-46E0-BCDA-31448FED5781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3E04ACE-BC66-4DE5-9C90-A840F4A96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DE94FC7-69C6-4E5D-98ED-6EBA58C46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D52D-C9F8-4C75-B55F-AC69B01243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000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4BF7E4D2-23B3-4404-A244-9A8DA5891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CFB7877-8C06-4B10-BBC8-FE3CC2B7E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7CE70C7-7C14-455C-BC62-881C2F0FAF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24CEF-760E-46E0-BCDA-31448FED5781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03380F0-A008-4526-96A1-3DAF1A5146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6F48BF5-4A72-4989-BA22-83A617C075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ED52D-C9F8-4C75-B55F-AC69B01243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447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AA0B70-BC7C-4F2A-BD6D-08F1ECA4A4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A0D48923-27E3-4AA7-8768-2C5CA8CCB8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12AE3801-22DD-4B42-9372-82E344F5A6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160" y="0"/>
            <a:ext cx="96636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496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Kirsten Andersen</dc:creator>
  <cp:lastModifiedBy>Kirsten Andersen</cp:lastModifiedBy>
  <cp:revision>1</cp:revision>
  <dcterms:created xsi:type="dcterms:W3CDTF">2022-03-21T11:55:56Z</dcterms:created>
  <dcterms:modified xsi:type="dcterms:W3CDTF">2022-03-21T11:57:45Z</dcterms:modified>
</cp:coreProperties>
</file>