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072365-7349-41A6-BF4F-FAB6EDC35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2D77AB4-C097-45BD-9359-EF553DF23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D075EC1-F0BD-4A6C-AC35-9F280B8F1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8EAD-8ACD-4B23-AD34-755FB1B4180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4D203DD-38BD-44BE-8A81-2EF77B9D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42DC4E5-03F6-425C-A5BF-5C95914AA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E607-7C3C-4D3D-8E8A-9F395CBFA1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3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33A41-63FD-42DB-B37D-DE79C5054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862195D-EE7D-46AE-B7C0-F47128EB3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8501176-AC74-451A-A2BA-077EA284C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8EAD-8ACD-4B23-AD34-755FB1B4180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CDE0432-15BD-4BD9-927E-82C4D7A10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F35FE32-061B-40D5-95C0-5D422A491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E607-7C3C-4D3D-8E8A-9F395CBFA1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9025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4E7A3EF6-DFEF-41AD-9EBB-6EF8ADD188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E5F9EA2-4DA2-4491-B15D-057CDFFBD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0E9DE7C-CEDD-49A1-9C7D-4696AE687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8EAD-8ACD-4B23-AD34-755FB1B4180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B16B6B6-58CA-41D9-B22A-D1AF5516C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ABF53DF-5F6C-482D-9A8B-4E459B1CB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E607-7C3C-4D3D-8E8A-9F395CBFA1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155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B4FB63-1ECE-4DFB-8283-38BD336D9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C4261DA-815D-410A-AA15-829EE994F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78960CB-B362-4A0C-A1F8-82F9CE5F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8EAD-8ACD-4B23-AD34-755FB1B4180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0A0C8D4-534F-4026-A8F8-111B793D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1F71C24-7783-4A53-BA6F-439D53676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E607-7C3C-4D3D-8E8A-9F395CBFA1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905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224CB-E834-4D25-82F8-5EEED222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56891B1-915B-4E6D-A161-DEA179DF5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C894797-B752-4396-84F9-71ADB7123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8EAD-8ACD-4B23-AD34-755FB1B4180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E0DD16A-046D-4A59-84BC-12A115A7D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A316AED-B5E8-4F05-B101-A8C1429E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E607-7C3C-4D3D-8E8A-9F395CBFA1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170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97316-0078-4DB7-90EA-8EEE7DD54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3FF7D5-B0D7-417B-A3D3-E9EA400FA1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D7DD673-0914-4F12-8FFD-B1C0BBC38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25C9C56-B5ED-4A91-9C98-E936C6118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8EAD-8ACD-4B23-AD34-755FB1B4180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8043A4A-85C5-4284-9970-B45EECE1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B0AD5D2-39D0-4725-9F80-15E6B0253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E607-7C3C-4D3D-8E8A-9F395CBFA1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568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265169-6E10-410A-B92C-944A1366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A41E885-FE1D-4597-859A-797E8BDAD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202448E-E5C5-42AD-A106-B1BC5E47F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1B069D5-5D74-4867-84F8-95FAAE3828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98AC5CB-483E-4E89-B50D-565FBD7F0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B2955A2-01BA-4E5B-BF4E-3A2D13B2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8EAD-8ACD-4B23-AD34-755FB1B4180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E903113-7EB5-4577-8C2F-CE78556A2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F36D04A-3934-4618-87D3-168A760D9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E607-7C3C-4D3D-8E8A-9F395CBFA1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746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1535CD-B52C-4335-9A2B-811AC3D80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4C264DC-72E7-4769-8FD4-D86522B71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8EAD-8ACD-4B23-AD34-755FB1B4180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EC5A6BF-CA57-4A19-8309-23ECD7551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AAF936C-52EE-470F-8BD3-7B7AF1E7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E607-7C3C-4D3D-8E8A-9F395CBFA1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8412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020054A4-9DE4-4A89-869D-5EA6BCC47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8EAD-8ACD-4B23-AD34-755FB1B4180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355E1ED-95F0-4B2D-A523-2B8025CB2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CE9EA7D-E013-498D-9293-9834BA6F5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E607-7C3C-4D3D-8E8A-9F395CBFA1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252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4A154A-616E-4A2C-9B80-F5F01BF47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CB880A5-CF7C-4332-AC6E-E5BC90EAE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E12F7B7-1731-41C1-9928-73FF3322E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EA8C685-17E7-4F81-BC6D-7EEF35EAB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8EAD-8ACD-4B23-AD34-755FB1B4180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B70EF04-0378-487F-82AB-695C95C6A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56DA2DC-8F18-4E57-AD54-8146B3802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E607-7C3C-4D3D-8E8A-9F395CBFA1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175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CA5ED9-BA3D-495A-A8C3-DF8D76EEC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152FA1A-3557-448D-BBDC-FB7F92551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8486D79-2E74-4D5E-A4CD-6453DBDF7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3E08D5E-76F8-4FED-883D-DA54F95C0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8EAD-8ACD-4B23-AD34-755FB1B4180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1CCED09-3365-49B3-B494-5E250678C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40E0FA6-9108-4BDD-80BF-0A10BC18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5E607-7C3C-4D3D-8E8A-9F395CBFA1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79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7037F48-24CA-41B6-86C1-E3C3ED85C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AC0E70A-D74F-4362-B65F-180E8DD95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D46E987-354C-4A6E-828F-D06435255D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D8EAD-8ACD-4B23-AD34-755FB1B41809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19FBC2C-EEBD-42E4-B5F2-656EC68AA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093382F-1ED1-43D0-A6A2-94298803A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5E607-7C3C-4D3D-8E8A-9F395CBFA1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659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359ECC-452E-4EE5-A317-97B8492182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9338A1B-C850-45AF-B0C4-86C09C0AB9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6E949A6A-836F-4838-9A1D-F65FA82839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4311"/>
            <a:ext cx="9345475" cy="691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965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2022-03-21T10:27:28Z</dcterms:created>
  <dcterms:modified xsi:type="dcterms:W3CDTF">2022-03-21T10:29:44Z</dcterms:modified>
</cp:coreProperties>
</file>