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082B0F-3477-45B8-AC5D-4512D28500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4666D76-B96B-4358-88C5-176029389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1934158-506C-4DC0-9871-D69B774DB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13B43-6DEE-47BD-AB6C-9196FFF2E8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2930970-681A-48CE-9030-7A999C139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2BBE069-7BAD-410A-8210-2B28BE60A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326D-FF94-4490-A8C4-8C2A505879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4941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1B7067-7101-480A-AB3C-1C7FF6C67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29DD6D8-96D6-488E-96E9-378592096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B7BAAD5-DCEC-4730-A315-FD3DCB92C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13B43-6DEE-47BD-AB6C-9196FFF2E8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ACAEDC-33CB-4B33-9F26-5FE6FF36D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C160372-C66D-455D-B89C-5C38337F4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326D-FF94-4490-A8C4-8C2A505879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318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40FDBE28-6A8B-4F84-ACF0-5900709E74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48C5049-FCA0-40B2-8A66-7FFE19482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B6D43BE-A29E-4DF2-98D6-BF636C00A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13B43-6DEE-47BD-AB6C-9196FFF2E8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AF0F1A5-79B2-4DE0-B43D-B279F40E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A36F793-D01B-4C74-94D0-65447A079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326D-FF94-4490-A8C4-8C2A505879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681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00C5A4-1A90-49CF-BE1E-92715D900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06FF29D-1EC0-4822-A8E7-9B7401094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6A657BC-28F7-4117-AD26-23F448488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13B43-6DEE-47BD-AB6C-9196FFF2E8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D237FD1-A1DA-4DA8-B021-AAEC506B3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B6B4BDE-9DE6-45C9-921A-62DA5AD9F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326D-FF94-4490-A8C4-8C2A505879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380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1E0E71-9BFA-4AAE-B740-FE860F27B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1ADDAC4-4566-4370-85CB-36C831CD2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01265E0-50D3-4E59-BB18-BC367072D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13B43-6DEE-47BD-AB6C-9196FFF2E8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FE001E9-8D9A-4DAB-A42C-A8B54269B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F3A3A6D-9618-4339-A8A8-AB5252148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326D-FF94-4490-A8C4-8C2A505879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6407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708D02-D36E-417E-AB2C-D277D163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91B741-4DE6-470F-B80B-874923D175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66CE2ED-17B4-4528-81BE-9EADFBCA1D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92D126F-9973-4E64-9C14-71FDF4FAB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13B43-6DEE-47BD-AB6C-9196FFF2E8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CDDF593-3A90-4747-B65E-76B3AC337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6B4A28E-5A13-4684-83FB-01DFE8D0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326D-FF94-4490-A8C4-8C2A505879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78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454AEB-BC81-4597-B3D3-6FDAF552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DA015C0-C2BA-4523-B51C-29AB6FC37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F55CD83-0F20-48B5-9D52-C3C3D96CD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AC645F4-DDBB-405C-ACF7-E072FFAA1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5E08D625-68E1-49D6-8A6D-0574569509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D2D8D36F-EA7F-41AF-8BAD-AC6875400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13B43-6DEE-47BD-AB6C-9196FFF2E8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D0493532-D246-4BFD-87FC-1C34CFB15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39A6A46-919E-4DE6-82CD-87FE81FD4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326D-FF94-4490-A8C4-8C2A505879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390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D84193-8D65-495D-B53E-34D6FDCC8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FAE7DA0-02EF-4977-B070-68D050250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13B43-6DEE-47BD-AB6C-9196FFF2E8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154E056-6CAB-4F73-8058-BE2D33D66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0008D73-264F-496F-9D67-58CB693A5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326D-FF94-4490-A8C4-8C2A505879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141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9079D2F1-9601-4A72-A2B3-A55477060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13B43-6DEE-47BD-AB6C-9196FFF2E8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309960A-1998-4A6B-8106-3095861D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369A6E3-A267-4FD4-8B08-3A4A482D5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326D-FF94-4490-A8C4-8C2A505879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371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B7E797-9860-49ED-9409-EE4EE24AE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43CFDFA-A5AD-4AD6-B420-8EE73AAAA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7DD463C-F3AA-4164-B0F8-CCB13BAB3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4C2C83E-9933-4EEA-9067-4A283EE1E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13B43-6DEE-47BD-AB6C-9196FFF2E8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35F3C09-0AC9-403A-8295-182B8533C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E043AF6-1405-492E-B784-8CEE1FDF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326D-FF94-4490-A8C4-8C2A505879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0679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B2426E-D14A-46B2-A538-895CE1EA9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FC32B0CB-3A36-4D42-BD26-10BBB52E49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F645749-B598-4AAC-83E9-FDBEF3B00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ECC95F6-893C-4F06-A01E-336699EA3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13B43-6DEE-47BD-AB6C-9196FFF2E8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61036ED-C76B-42A6-8A50-E03B9EDE0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FA8CA4A-8D6D-4636-A16F-D5D2F05FE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326D-FF94-4490-A8C4-8C2A505879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024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7E66A6B7-D47F-4D26-814B-9770827D5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EF2248E-B31B-4BBE-BC8A-AB7A5E0A6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DCEB91F-9DCE-494C-BC18-E3026CE93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13B43-6DEE-47BD-AB6C-9196FFF2E84E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EFE8C89-7C80-47DA-8FD6-B7595601D6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B210E59-7BCF-4884-BDA8-16EA36469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A326D-FF94-4490-A8C4-8C2A505879C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492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9B6DC0-AF76-4692-B666-7F8D9D9E3C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B64D6AF-F917-4A5B-8FF5-C83632A1B9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A49557AB-D7C1-423C-B9E4-B39F7D7B5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728" y="264575"/>
            <a:ext cx="9144000" cy="667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401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Andersen</dc:creator>
  <cp:lastModifiedBy>Kirsten Andersen</cp:lastModifiedBy>
  <cp:revision>1</cp:revision>
  <dcterms:created xsi:type="dcterms:W3CDTF">2022-03-21T10:37:40Z</dcterms:created>
  <dcterms:modified xsi:type="dcterms:W3CDTF">2022-03-21T10:39:46Z</dcterms:modified>
</cp:coreProperties>
</file>