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8A851-EDD2-4D69-8AD8-95C145771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7A35FE2-05C9-4D8A-B4F7-592D2249E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7D50BD-88A7-4E5D-B44C-EC137DDC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78E197-F446-4DEF-A920-67E1FE67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AB8367-F73D-4BEC-9F92-BF962BE8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77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2F1A5-5E6D-400D-A556-075C8983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D0F59E-93D7-425B-8ACC-30E342FF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0FC7E9-1979-4BE4-90F8-5393CFAD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DDFC57-C516-4786-BE4D-A328853B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DACA0E-B1F0-4903-9F5E-49241DB8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526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0E35CD1-9924-4122-B3E2-C8FE2ABCC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4132B5D-7947-4049-A64F-C580B199F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DDCF28-4FEC-4FB4-83D6-673D4CBB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F262A0-49CB-42DF-9EE9-FE3AE35A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4291FD-337D-4265-9D53-5FEC0901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6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B71F7-C63D-471D-86E8-441E7742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5865F5-6051-45E8-AD62-FCD661D2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3ACE1B-1490-4DB2-870B-5189EB97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6E7BF3-AB39-49FE-8AEA-D9F366A2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358DE0-0798-4F0E-A096-2FB59332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9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3922C-E7B2-4401-BD5B-E71D4084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49C017-3CB1-4A4D-A858-56D2036AF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FA82961-E11B-4D6F-B794-2873346F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DD91ED-E7FF-449B-B725-7DA86E45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94C621-3F40-48BB-BFE4-1698D3E6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568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426FE-C8A7-44AC-B500-271B9D6E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CAAA71-01F6-4E9D-B061-AD0ECB455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604CF2B-3E49-4B79-A79C-562AA9933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C09894-3FA4-4607-AFAC-8249C80D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539DFFB-FE3F-41ED-A628-2BF50552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5E26455-AA96-4894-B580-67DA55E3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33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22264-90F5-42A4-9D48-047B3E82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2763FE-F1EC-4DB6-9B89-ECA7A986C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5CAA86D-4BFD-4B96-8D05-0B4ADAC30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AF38B9F-6C16-4F2F-9CF4-91DAC82FD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072428-3E18-4B1E-9AFE-30B6B8C9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E731AB7-5328-49A7-BCC7-77E1C08E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1FA52F9-9A99-4913-9022-27D8AE56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8A11DB2-F3B7-4D56-87AD-B152A155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04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2EBBD-CB88-4A1B-AD33-0F4ACC33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CBDFDC-6E91-4C46-BFAC-7D624EC7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D03B501-4188-4F0D-BFBD-966AE60F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996398-5E67-4790-8BED-96D079C0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78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9ABFCFC-5CDD-4969-9A53-C4239FBA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353834B-1FF5-4A04-99AC-7ED6F338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69E5F4-7CA5-42D8-A21B-841673FF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F0F38-647C-4512-AE91-C9FBB69E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5DFE9C-CBA1-49D1-9160-27589D40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DDE0F3-8091-4FC3-B783-C99A25E47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19CDBE5-1EA0-42A3-A615-D3347CD7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C4CEAD-2777-467F-9C37-6EEF33F9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A59E6C-CF2D-4E9D-BC53-F9B78CDF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292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027C9-B658-46D9-AB57-37B83BAA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D20F6CB-D1F0-43D3-BF5E-D53444CB8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0A9014-AD41-4041-BFE7-156D8DB1A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141379-E5E5-4C3D-AFC2-030F929F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A194A3B-4B51-4CD2-80AC-D77DFE3F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BF9FCB-BD59-4511-BC10-B1A43EFD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23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C25829E-6B60-45EE-A2C4-2152BDD7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93B26C-28B8-4EE7-BABA-3ED755F3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5571F9-9BA0-40B8-9F3A-B0B7F4806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5AB7-EA6D-4E9A-850E-8179F3DD847D}" type="datetimeFigureOut">
              <a:rPr lang="da-DK" smtClean="0"/>
              <a:t>21-03-2022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DC9471-7ECA-4B5D-8058-2400DD73E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552209-DC6E-4670-AE47-E2B5BAA1F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1279-68F3-4F2E-977B-0555CDD425D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1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568E-6418-4421-BF24-97C61C3D8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A85BB3-59DD-49B7-A141-8E3521E65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36300A2-4E20-4ADE-A820-B36652FA2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9" y="0"/>
            <a:ext cx="9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Andersen</dc:creator>
  <cp:lastModifiedBy>Kirsten Andersen</cp:lastModifiedBy>
  <cp:revision>1</cp:revision>
  <dcterms:created xsi:type="dcterms:W3CDTF">2022-03-21T13:56:51Z</dcterms:created>
  <dcterms:modified xsi:type="dcterms:W3CDTF">2022-03-21T13:58:13Z</dcterms:modified>
</cp:coreProperties>
</file>