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72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914A6C-779F-44F2-ADB5-C5BD1834B2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90A5097D-F5E0-4E4C-A33B-302ADA1C7B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83ED1C7-0ACB-4188-8D27-1476A3F8F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2D386-D689-4894-BF91-EDB3A9CCB9A4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E1B9A97-11C6-4233-8280-249E64B56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48E86DF-372B-4D12-BE59-5ED871460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117-564C-452A-A4EE-0F2E94DE58F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53284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496431-E28D-4D73-A56B-9888BDAB9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70B90D87-CA33-4E33-A1C9-F25573B471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B8E1EA2-E1E7-4798-B639-4C712B9C4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2D386-D689-4894-BF91-EDB3A9CCB9A4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62BBDC4-DB7C-4209-8C10-F2B32D967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4E5C061-5558-43AE-BC82-EAE557DD6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117-564C-452A-A4EE-0F2E94DE58F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00034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FE29497A-929A-4190-BA3A-493EEF6066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F7181F53-14DA-4E1C-9184-3FFF309C6A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51F9B09-C278-4EE3-B9BE-ED513DE5C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2D386-D689-4894-BF91-EDB3A9CCB9A4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EF6FC3B-F0E7-4BED-AA93-FCAE896D4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74BD56A-6940-4FF7-8243-15F487B16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117-564C-452A-A4EE-0F2E94DE58F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80579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B7CB65-D7D2-4D36-A1AA-EB534FCF3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F072413-3857-4B66-AA48-57213A364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F627CFF-A23B-443A-91FA-7449D047C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2D386-D689-4894-BF91-EDB3A9CCB9A4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031C10B-ABBB-44A6-9379-EE5A99060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96E54AB-EC8C-4DBF-9754-12507C696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117-564C-452A-A4EE-0F2E94DE58F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09384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437ED1-5F0D-4DD8-A2EA-64904BF04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C1FB19FB-CBE0-4C58-A821-25152A28FC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12272F0-2DDD-417E-9002-60CD1A6AA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2D386-D689-4894-BF91-EDB3A9CCB9A4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78E2064-C206-41A4-9128-6FDA7F4B4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3A6A4F3-4340-4CA9-9322-1A272A49F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117-564C-452A-A4EE-0F2E94DE58F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29012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4DC9CD-B407-48B7-A332-2E00630A2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25F41FD-7ACE-4519-B4F4-A65830F481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C8527A63-323C-4554-BFA9-D89549A44B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D877550A-B9B4-4243-87AF-A15BA88B1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2D386-D689-4894-BF91-EDB3A9CCB9A4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B0E7E62-B278-43A8-9C3B-DA5C665C6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36E163CE-0962-4E1B-B4BC-A14673EE1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117-564C-452A-A4EE-0F2E94DE58F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00836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9FC553-EA2D-4656-8616-20289BB40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EA74859-7FAE-4DCA-A133-B74F16C0CA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3D7434AD-3CD6-41B4-882C-BAB63E70DA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F4A7093F-1DDD-488A-84A9-CE14DAF14E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3AC33B99-3152-4A76-AF6D-4A9B76B164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C4EB2717-F345-430A-8660-9CAE7ADF0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2D386-D689-4894-BF91-EDB3A9CCB9A4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F70E65EC-10F0-40DE-ABB5-3544603C9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DFE9ABE1-D8C0-4559-9B67-A5B22D204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117-564C-452A-A4EE-0F2E94DE58F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61154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244EE1-9AC7-461B-9FAA-7553B628C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4074DDB4-0735-47D6-9346-79B4A516B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2D386-D689-4894-BF91-EDB3A9CCB9A4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FE9F0813-309C-4A1D-929F-E9745F4AF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2D7419CA-4126-4787-BC84-DD8E7064D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117-564C-452A-A4EE-0F2E94DE58F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769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3949B254-DF07-43E0-A445-D7F658536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2D386-D689-4894-BF91-EDB3A9CCB9A4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2A2A0D70-3877-45DD-A8BD-5E1B38087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32B3F500-E29C-439B-B22E-D79427B00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117-564C-452A-A4EE-0F2E94DE58F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88569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F6E988-2E3F-4A35-A6D9-023429580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02CAB04-4C1C-49A4-AA25-7EB29FFC83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21B3981A-9884-40D3-BF1F-2160E2C7CA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4BEDA329-278C-47AD-8F75-0205EB448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2D386-D689-4894-BF91-EDB3A9CCB9A4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0CD07D0A-B8A7-4191-AFD5-0921952E6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2FF8B06A-4918-44CB-8283-4B47C3715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117-564C-452A-A4EE-0F2E94DE58F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72882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2A5F9C-DCBC-4BA5-8F20-27AB24348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B369ECE5-1F06-4518-8FEC-A4BFCC627E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74CCDEBF-9DBA-4C4E-B9BA-F39B261228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7945078E-7460-40AE-A6CE-20F666BFE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2D386-D689-4894-BF91-EDB3A9CCB9A4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5C148FF-5B94-4DA3-BA49-39E68C902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9FDB3CC-AD75-471F-85DB-177AC3B85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117-564C-452A-A4EE-0F2E94DE58F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6690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980D35C8-B3B2-4382-8350-B3C837BBF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0CFA67DE-3360-4D60-A184-3CF68B60E2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921C83E-DA09-4043-8B92-9F36C79E51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2D386-D689-4894-BF91-EDB3A9CCB9A4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4EEC138-6134-41EC-8184-D40736B1D7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F46C908-8B53-4601-AA1C-44F4F1E0C6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14117-564C-452A-A4EE-0F2E94DE58F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08635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749984-4F0A-4EB9-96EA-A36A5577C6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BD0BC6F3-8C60-47D9-9777-FC559FCB4A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314FC840-B8B1-4ABF-B36D-FB68DE4DAA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4291" y="168823"/>
            <a:ext cx="11702706" cy="668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790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Kirsten Andersen</dc:creator>
  <cp:lastModifiedBy>Kirsten Andersen</cp:lastModifiedBy>
  <cp:revision>1</cp:revision>
  <dcterms:created xsi:type="dcterms:W3CDTF">2022-03-21T13:48:16Z</dcterms:created>
  <dcterms:modified xsi:type="dcterms:W3CDTF">2022-03-21T13:52:44Z</dcterms:modified>
</cp:coreProperties>
</file>