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3DA67-06AD-4A79-8FF1-665A3567C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8B2AFD6-155E-407C-B332-A45B2C7A0E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F1B11A-A9EA-49BD-98B3-AD19F7EA2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85FDBE8-7F57-4284-A4E7-AE0EF6506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7D14FEF-30EC-40D2-935B-C3D31DE6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619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275FF-30DD-44D9-A0F2-D64CB3B8B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7A3556F-0A4C-4710-9736-65436F746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8F7DC62-74CA-4B9B-A52E-D721DEC4E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13520C-38C5-4F04-A21A-1CA69B4D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3CB7EA4-6D0D-4CD0-8FCB-CE78158E3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886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B95C0B2-0220-4DF1-AAD7-C60CF3AAE4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17A5B33-40D7-441F-8832-269A662AE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7839D84-D7A4-42F8-AE4C-4DFC62B31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9CCC7A3-89DB-4ABA-8745-44F2D4019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24FABE7-34AE-4117-93E3-92B6F60B6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72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52F77-36D7-4F55-9996-391F5485B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F2ADF65-0242-43F7-85C9-1F184CF9B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DE83105-BA3B-4FD0-83DB-297BD0248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20C94FA-9796-424C-AB78-ACE2D5031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B9C86C8-7873-4DE7-BD50-C278C0642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342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4B3467-3BBE-4793-8A8A-E51AB0ADE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E384B04-46C7-46BD-AFF7-140070025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DBFD85D-E6BA-40E7-B944-64A9628C9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966C271-BB74-41A3-87C2-23904DCB5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2C51FF0-961F-4DA1-9EB4-56D32140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437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5435A5-85A4-49BB-A3AC-BA1AE13D8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4B3CBFF-3935-4FB9-9C0B-C3A3EE6E3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8C160DB-B9DC-4A83-85C9-09A1160C0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811FA6D-3C61-4363-84BF-CABAD9CF9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EB5C94-475A-4E12-AAD2-C9531B687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D228BCD-C1AD-4B68-9902-F0C2F1A5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173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1CDD3E-2C7F-4CD7-B7A2-CD4E729B1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1BDCA12-02DC-4353-B5D4-B7C511DFA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F4895D6-2C2C-4CAD-9805-B8CD5982F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7304F2B-7519-422F-8336-763D597DE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38B8A92-B0D1-4B12-B694-DA82C5C2C0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99FF1621-F514-40A7-8592-F2444F2A3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3D54C4D-8ED6-42D6-9C74-BFA3EAE6A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509683BA-02DF-4E23-92EE-D4D7ACE3F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720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7299D-D2A7-4EA6-B5BF-40B4EA49B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C90D2CB-39C4-4559-9CF7-918B1CEA5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9669704-08CD-4A5F-8182-3FA95AFC7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3F27183-9009-41AD-80CC-64EDAFB6E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949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29F58AE-9ACB-48A5-A155-F19327698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BE004BAE-A728-4210-BA98-CADB4A25F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3CD9AF8-1B92-4BC5-9B24-287CAA170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021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7D8112-D7EE-4224-B6B5-7A3C7A797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8307BD2-A314-4D79-9592-2EE9374F7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5D49EF4-1E6B-479A-B69A-67FEA1979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2327579-602B-440A-9B4B-FEDAE0F77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6594879-6905-40DE-A147-AF0E8AE9C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16047E3-193B-4532-9087-8EECA5951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132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EB2454-E88E-4672-BE4B-64A4CAF9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9D8FA41-0ABD-4DBB-9D20-E89AC9E03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249DDB7-37DD-4D26-924A-D3C6623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F794D63-1484-48D1-917E-70CB38535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433BAFD-7F67-4948-A7CD-015D25254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9ADA7B-E6CD-4D99-87EB-7CD736728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887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37A5F1E-98E3-4F03-B71F-80B5331C9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5BF74E9-1479-4D8A-BF96-3FB161946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8AECE8C-EAC4-441A-B72D-82C70CB394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998EC-46CA-4269-B60F-DBAD3F1BF7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880DA47-747E-4A21-99CC-8C6574D7E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29CEC9-7193-4845-9BF5-CBDCBD840E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ED25-63A3-4D08-8055-AE1B4E928B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50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6FE753-5047-4AD8-A0E3-842FBB5A13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3FC34D4-CA8C-4C7A-B38B-64DCEAED47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E51CC90A-197F-45A9-B508-4BBAD531FD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880" y="309372"/>
            <a:ext cx="8778240" cy="623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491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2022-03-21T12:12:05Z</dcterms:created>
  <dcterms:modified xsi:type="dcterms:W3CDTF">2022-03-21T12:13:17Z</dcterms:modified>
</cp:coreProperties>
</file>