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104" d="100"/>
          <a:sy n="104" d="100"/>
        </p:scale>
        <p:origin x="138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8C6B394-0B06-40B4-846C-73628F25688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0D7A776D-FA26-4692-97EB-9D6C4CD60597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BCA827C8-CC5D-477C-984E-4825E5B503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BB6C7511-3E51-4219-8CD7-95CE1C187F3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1955047-D7DF-40CD-B1AC-30AAA54E20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6268280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807BCC3-D4CB-4286-9614-72717BF1AF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F63A92AE-EEE1-48F4-A55C-9C58D5822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D31E42EA-37A7-46AA-8C84-5CAD79F89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C8296567-9541-4D4F-8483-60F6B70F0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0DD35C6-1828-4F44-95E1-1516C25E35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921699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011D1275-6B37-47F5-B957-2F2405328266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AFFBFA18-3A33-489A-804A-000E27CE227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58A7A0FE-BFB1-466B-9641-C40B7EB092F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9FA06E8-49D5-4F59-AA96-EC499CD0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F5C78C5A-DE09-4E17-BE6E-37EE86ACCCB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6700813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A75D3DA-2B1C-4878-98BD-7B85F97D4D9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85516046-E201-4593-998D-81C931CDEBE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ED968C-1C38-4E00-AF5E-47D162BF63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CCE7579-BA27-4CC0-BC4E-08BB9E0B49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40851B2-8443-4455-8760-DA84C0661A8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0686978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D1A23CCD-2486-4351-A7D0-C719011238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6627D932-956E-4D1B-905E-65C10158184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0210E0D3-0C9B-4FDC-B686-8F9D72D1F67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95DC2B39-D777-4A73-A251-B95E5F4A1D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6B9C2BE8-64BB-4FE2-ACC3-8FAE6CD5EC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212489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2617C14-5BC2-4AEA-94C2-FBBAFC8059F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9606E88B-AC16-4EEC-8222-43D2B140DAE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F43E447F-E6F0-46D6-BD96-610F1421CF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0750EF90-0B6C-43F7-AC0C-CEE448A1CF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3AAC7B21-0CDF-41F9-A1C4-FA83B739231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87F5AD72-25FA-412D-8DEE-CD0359AA4D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766633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B3BD9A39-8379-4EF7-B804-49A3D22DCFB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52FFED3F-E26F-4503-B800-1CC20A650C7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BCA284D4-5762-4E12-A2AD-C45989062DC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0C2DD71A-EE46-4F24-B04B-4E6850BBF26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B13533D9-37D0-4201-9D3E-8CC5DE5E295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48578143-50AC-4C02-9B3A-1748DF87FA2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6AE93C99-0E26-4934-821D-EE638FAACEE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257F7096-8B73-427E-AFDA-D67DAA1C65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448229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9041850-5D40-49EA-9B77-177F9BE1712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4175A8CE-B180-43C1-9729-E32A8BAFB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8BFC3B3E-4ED5-4F7E-8B08-20D635CD2D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BFE40F7B-3881-4FCE-BD94-21525EDAB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853104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F233200A-C105-4A1C-AA51-96F1FA5768B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79C947A-F9C8-4696-A69D-64CB53150E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4ECFC4A0-2D55-4BC0-A9C9-069F27266F9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471062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91762FC-1F86-4FF7-9AFC-B91A18B66D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0BE421E5-5F02-4D79-8146-97E138206F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198DE87C-E2FE-4330-B1B7-024DEB72555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DF63D5DC-4551-42B2-B5A0-6E13552E87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FD6E4DA5-9F7D-476E-A66C-4ABB1D8385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281A076D-8909-4835-A02A-C9CD19E39B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2739414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D4C9E00-4922-4A26-9D1A-983BAA08FA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ECB9DB95-EEAA-4E04-9E8E-49E3E2B5401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E588447F-A91C-41DE-9138-EE68827B679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95215F20-4B7C-48DC-A2B0-19110421ED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EF33876-841E-4A6E-874F-AACABB9BD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66DA4FCD-3573-4B43-83F6-8B7E1B5DFA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2244882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D7930034-94AC-4DD3-88AA-3D090DC19A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A29FDFE7-F706-4FE9-AFC4-EACD46DB5FD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0D3D01C-C123-4627-A6BC-6771DEAAAD12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7AAE859-58AB-48DE-B898-AD0579977029}" type="datetimeFigureOut">
              <a:rPr lang="da-DK" smtClean="0"/>
              <a:t>21-03-2022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330171E8-871D-4E32-B27C-5F2587DC7B4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1AECC62-5967-42A6-BC2D-3BBF18079E7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F248D-DD91-4B7C-9771-42FAEC63C5FB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7822450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E332E5-33BF-48CE-9CB8-C9017DBFE6F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4E69590F-7230-47BE-A5DD-49040169919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a-DK"/>
          </a:p>
        </p:txBody>
      </p:sp>
      <p:pic>
        <p:nvPicPr>
          <p:cNvPr id="5" name="Billede 4">
            <a:extLst>
              <a:ext uri="{FF2B5EF4-FFF2-40B4-BE49-F238E27FC236}">
                <a16:creationId xmlns:a16="http://schemas.microsoft.com/office/drawing/2014/main" id="{0DA49B95-FFC3-4008-A1A3-58E0E021636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46276" y="1053084"/>
            <a:ext cx="9299448" cy="475183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903445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Office-tema</vt:lpstr>
      <vt:lpstr>PowerPoint-præsentation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Kirsten Andersen</dc:creator>
  <cp:lastModifiedBy>Kirsten Andersen</cp:lastModifiedBy>
  <cp:revision>1</cp:revision>
  <dcterms:created xsi:type="dcterms:W3CDTF">2022-03-21T11:33:25Z</dcterms:created>
  <dcterms:modified xsi:type="dcterms:W3CDTF">2022-03-21T11:35:16Z</dcterms:modified>
</cp:coreProperties>
</file>