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6B394-0B06-40B4-846C-73628F256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D7A776D-FA26-4692-97EB-9D6C4CD60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CA827C8-CC5D-477C-984E-4825E5B5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B6C7511-3E51-4219-8CD7-95CE1C18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1955047-D7DF-40CD-B1AC-30AAA54E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682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7BCC3-D4CB-4286-9614-72717BF1A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3A92AE-EEE1-48F4-A55C-9C58D5822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31E42EA-37A7-46AA-8C84-5CAD79F89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8296567-9541-4D4F-8483-60F6B70F0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0DD35C6-1828-4F44-95E1-1516C25E3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216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11D1275-6B37-47F5-B957-2F24053282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FFBFA18-3A33-489A-804A-000E27CE2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8A7A0FE-BFB1-466B-9641-C40B7EB09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9FA06E8-49D5-4F59-AA96-EC499CD0C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5C78C5A-DE09-4E17-BE6E-37EE86AC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008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75D3DA-2B1C-4878-98BD-7B85F97D4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5516046-E201-4593-998D-81C931CDE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4ED968C-1C38-4E00-AF5E-47D162BF6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CCE7579-BA27-4CC0-BC4E-08BB9E0B4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40851B2-8443-4455-8760-DA84C0661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869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A23CCD-2486-4351-A7D0-C71901123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627D932-956E-4D1B-905E-65C101581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210E0D3-0C9B-4FDC-B686-8F9D72D1F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5DC2B39-D777-4A73-A251-B95E5F4A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B9C2BE8-64BB-4FE2-ACC3-8FAE6CD5E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124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17C14-5BC2-4AEA-94C2-FBBAFC805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606E88B-AC16-4EEC-8222-43D2B140DA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43E447F-E6F0-46D6-BD96-610F1421C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750EF90-0B6C-43F7-AC0C-CEE448A1C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AAC7B21-0CDF-41F9-A1C4-FA83B7392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7F5AD72-25FA-412D-8DEE-CD0359AA4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66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BD9A39-8379-4EF7-B804-49A3D22DC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FFED3F-E26F-4503-B800-1CC20A650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CA284D4-5762-4E12-A2AD-C45989062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C2DD71A-EE46-4F24-B04B-4E6850BBF2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13533D9-37D0-4201-9D3E-8CC5DE5E29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8578143-50AC-4C02-9B3A-1748DF87F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AE93C99-0E26-4934-821D-EE638FAAC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57F7096-8B73-427E-AFDA-D67DAA1C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482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041850-5D40-49EA-9B77-177F9BE17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175A8CE-B180-43C1-9729-E32A8BAFB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BFC3B3E-4ED5-4F7E-8B08-20D635CD2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FE40F7B-3881-4FCE-BD94-21525EDAB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531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233200A-C105-4A1C-AA51-96F1FA576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79C947A-F9C8-4696-A69D-64CB53150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4ECFC4A0-2D55-4BC0-A9C9-069F2726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710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1762FC-1F86-4FF7-9AFC-B91A18B66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BE421E5-5F02-4D79-8146-97E138206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98DE87C-E2FE-4330-B1B7-024DEB725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F63D5DC-4551-42B2-B5A0-6E13552E8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D6E4DA5-9F7D-476E-A66C-4ABB1D83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81A076D-8909-4835-A02A-C9CD19E3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739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4C9E00-4922-4A26-9D1A-983BAA08F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CB9DB95-EEAA-4E04-9E8E-49E3E2B540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588447F-A91C-41DE-9138-EE68827B6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5215F20-4B7C-48DC-A2B0-19110421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EF33876-841E-4A6E-874F-AACABB9BD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6DA4FCD-3573-4B43-83F6-8B7E1B5DF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4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7930034-94AC-4DD3-88AA-3D090DC1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29FDFE7-F706-4FE9-AFC4-EACD46DB5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0D3D01C-C123-4627-A6BC-6771DEAAAD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AE859-58AB-48DE-B898-AD057997702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30171E8-871D-4E32-B27C-5F2587DC7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AECC62-5967-42A6-BC2D-3BBF18079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F248D-DD91-4B7C-9771-42FAEC63C5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224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E332E5-33BF-48CE-9CB8-C9017DBFE6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E69590F-7230-47BE-A5DD-4904016991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0DA49B95-FFC3-4008-A1A3-58E0E0216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276" y="1053084"/>
            <a:ext cx="9299448" cy="475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344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2022-03-21T11:33:25Z</dcterms:created>
  <dcterms:modified xsi:type="dcterms:W3CDTF">2022-03-21T11:35:16Z</dcterms:modified>
</cp:coreProperties>
</file>