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1F0D0-C87A-4A98-950E-20349B085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B09E031-2CB6-4722-923D-0E42AE478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4570FF9-17D8-463C-9F35-17D0A9DA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49A221-F2FA-4286-9953-8DFA5EC8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76B266-FCD9-474A-8DB4-06128EA2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291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A661C-2CF8-44A1-87A9-F3163A0F5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E34BE9D-BE88-42A1-A71A-73FD1F636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8A3BED-9A9C-4A1A-A989-65B77C9D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E26C5E-C48F-40B9-BE14-26F17AC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C82A95D-50CC-4980-89D5-40778D5D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48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C82A7ED-7A2C-4DA9-8E43-B55997134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5069CC7-858A-4CAD-91A8-B8D184C5C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13151F-EEC2-4325-A7D2-8CBB95C8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A53AA9A-AF24-43C0-9E84-D5C66E79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E0B358-7588-44EC-9F52-BBDD23F3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008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32D1D-08D4-4A83-8D4E-F2D5A7F40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A6E75B-EA69-4E47-B8B8-EE5D210C8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FAACE9-C12E-479A-A202-35BE2938D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63E778-9CFB-4F2C-B436-3BCA9B7AC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F3C92FE-9C08-42B2-9382-8250FE36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235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2D52D-CAEE-4A66-8B5D-478EDEFF3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4FAA627-FC0F-4BAB-BF3F-A947036EA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F85DA9-9C34-4140-9B18-C6C78F6A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A6E5327-FA27-4C79-9A2C-CAC426A2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9850E68-A296-462D-A426-585CA1B46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921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76C33-02D3-471C-A6D6-535981AA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CBF016-854A-42AA-998F-59D1E2918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D85CA21-53EA-450E-A9EF-FD91E4831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DF240DC-3AA6-48D4-A0B6-9C67DD5B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D5103A3-7966-4617-B5F9-151148E6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8D22838-5949-4E79-8CE6-430D5E9C5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288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C1CEE-E253-45D7-A8D2-FEDFBC9E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45DFD8E-9E30-4D5F-A36E-D1F273C2C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8F6DE49-807E-4CCF-8056-4A847D948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554DF80-07C5-4C9E-ABC7-FD818DF44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4A76A31-6280-42DB-A8DD-2F749A94F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0CEA57E-E972-4F73-B7C9-34AB7F21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BDC27F9-7AD5-40AC-8948-43620107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54827BA-7F61-4806-ACB0-A249EF433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088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549EC-34FB-4796-A34C-EF13568F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8FA1655-8791-43AA-9DA1-5B4B990B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0618E06-608E-4A4A-AF74-231F4DD5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123E588-588C-489A-86E7-BCF61166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018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37EC7CB-B7A2-4E93-82F2-FBCAC0796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8CB88AF-769B-482C-AA37-5B2CD133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414B33E-1845-4BEF-AC42-63F45890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997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FBB50-9DDA-478F-BAE5-3BAD7D021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26386D-CA39-4E02-A77E-300C57D44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485B6E3-7B9D-41C8-BCA7-D1A439233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9B394D3-5C90-4470-8133-73FD5017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E37302-3A0D-4A17-B5DC-14A90C0A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769CD5A-543A-4511-9DD9-77153AE34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976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13F93-4DE0-4A19-B2CF-8EEDF8D06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5F2E890-C9C2-46E0-B51C-CAB65E4DE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80CB6B5-55E2-4400-B171-3486D0CB7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0F54317-E613-4F22-8F65-6C4116148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DC09739-149C-467E-822E-68E29443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17E4345-E0A2-46BF-BFCC-8D1DF4CC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588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311EA33-DBDF-4F1E-900A-2374274E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6813E9-5508-415E-BBDA-986327588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1F28AB2-D668-4D67-9AA4-3A1972300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FBC35-A311-4329-8A2C-741DD46C6CB3}" type="datetimeFigureOut">
              <a:rPr lang="da-DK" smtClean="0"/>
              <a:t>28-04-2018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CFBAF4-8F2A-4E3A-8F3A-12458AFB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C642E96-BDA4-48C0-A4BA-8FC5AE804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6AA2-0541-4616-B58D-FBDBFF62A6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535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48A27-570F-4FFE-B0BC-D6672EA57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B3BA2FC-B88D-4B0D-B299-7543BF64D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da-DK"/>
          </a:p>
        </p:txBody>
      </p:sp>
      <p:pic>
        <p:nvPicPr>
          <p:cNvPr id="5" name="Billede 4" descr="Et billede, der indeholder tekst, kort&#10;&#10;Beskrivelse, der er oprettet med meget høj sikkerhed">
            <a:extLst>
              <a:ext uri="{FF2B5EF4-FFF2-40B4-BE49-F238E27FC236}">
                <a16:creationId xmlns:a16="http://schemas.microsoft.com/office/drawing/2014/main" id="{91BF78FB-08EA-4419-AB17-7406D7613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137" y="0"/>
            <a:ext cx="9617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40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2018-04-28T17:14:42Z</dcterms:created>
  <dcterms:modified xsi:type="dcterms:W3CDTF">2018-04-28T17:35:48Z</dcterms:modified>
</cp:coreProperties>
</file>